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1EBF7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1403647" y="1522902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Freeform 205"/>
          <p:cNvSpPr/>
          <p:nvPr/>
        </p:nvSpPr>
        <p:spPr>
          <a:xfrm flipH="1">
            <a:off x="6612717" y="3781306"/>
            <a:ext cx="371550" cy="172755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stCxn id="189" idx="0"/>
            <a:endCxn id="184" idx="3"/>
          </p:cNvCxnSpPr>
          <p:nvPr/>
        </p:nvCxnSpPr>
        <p:spPr>
          <a:xfrm flipH="1" flipV="1">
            <a:off x="3645415" y="4469696"/>
            <a:ext cx="108804" cy="2940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8" idx="0"/>
            <a:endCxn id="181" idx="4"/>
          </p:cNvCxnSpPr>
          <p:nvPr/>
        </p:nvCxnSpPr>
        <p:spPr>
          <a:xfrm flipH="1" flipV="1">
            <a:off x="5179179" y="3756194"/>
            <a:ext cx="275536" cy="24135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9" idx="0"/>
            <a:endCxn id="192" idx="2"/>
          </p:cNvCxnSpPr>
          <p:nvPr/>
        </p:nvCxnSpPr>
        <p:spPr>
          <a:xfrm flipV="1">
            <a:off x="3692993" y="2968208"/>
            <a:ext cx="335213" cy="35188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3886" y="5748645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36095" y="2780928"/>
            <a:ext cx="2168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45315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2195736" y="260648"/>
            <a:ext cx="462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  <a:endParaRPr lang="en-US" sz="2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2029254" y="329838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566541" y="2222287"/>
            <a:ext cx="1150097" cy="3287106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599035" y="329630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Published 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9" name="Group 168"/>
          <p:cNvGrpSpPr/>
          <p:nvPr/>
        </p:nvGrpSpPr>
        <p:grpSpPr>
          <a:xfrm>
            <a:off x="6967878" y="5445224"/>
            <a:ext cx="445844" cy="603379"/>
            <a:chOff x="8232155" y="587661"/>
            <a:chExt cx="445844" cy="603379"/>
          </a:xfrm>
        </p:grpSpPr>
        <p:pic>
          <p:nvPicPr>
            <p:cNvPr id="170" name="Picture 16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 flipH="1">
            <a:off x="2709243" y="1959033"/>
            <a:ext cx="123488" cy="12495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97721" y="2833191"/>
            <a:ext cx="930062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14096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4343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025667" y="4763721"/>
            <a:ext cx="1457103" cy="263366"/>
          </a:xfrm>
          <a:prstGeom prst="roundRect">
            <a:avLst>
              <a:gd name="adj" fmla="val 3205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515921" y="1052736"/>
            <a:ext cx="2950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604462" y="2253119"/>
            <a:ext cx="847487" cy="71508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07" name="TextBox 206"/>
          <p:cNvSpPr txBox="1"/>
          <p:nvPr/>
        </p:nvSpPr>
        <p:spPr>
          <a:xfrm rot="5400000" flipH="1">
            <a:off x="6557708" y="427823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195735" y="1306878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037678" y="1124744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102536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597974" y="627832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2823239" y="65485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380598" y="657862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850" y="6646492"/>
            <a:ext cx="1593706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2019-08-16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698" y="6453336"/>
            <a:ext cx="527259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finer details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is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2" y="192348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958014" y="627834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64287" y="323607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64287" y="3541180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83002" y="754638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109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129</cp:revision>
  <dcterms:created xsi:type="dcterms:W3CDTF">2018-11-18T09:32:02Z</dcterms:created>
  <dcterms:modified xsi:type="dcterms:W3CDTF">2019-08-16T13:59:37Z</dcterms:modified>
</cp:coreProperties>
</file>