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5221288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E3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09" y="-42"/>
      </p:cViewPr>
      <p:guideLst>
        <p:guide orient="horz" pos="1645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2" y="1621985"/>
            <a:ext cx="7498478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2" y="2958731"/>
            <a:ext cx="6175217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5761" y="209094"/>
            <a:ext cx="1984891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088" y="209094"/>
            <a:ext cx="5807644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7" y="3355161"/>
            <a:ext cx="7498478" cy="10370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57" y="2213007"/>
            <a:ext cx="7498478" cy="1142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87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4385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1168749"/>
            <a:ext cx="389780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87" y="1655825"/>
            <a:ext cx="389780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1" y="1168749"/>
            <a:ext cx="389933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1" y="1655825"/>
            <a:ext cx="389933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8" y="207886"/>
            <a:ext cx="2902291" cy="88471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6" y="207886"/>
            <a:ext cx="4931597" cy="445622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88" y="1092604"/>
            <a:ext cx="2902291" cy="3571507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2" y="3654902"/>
            <a:ext cx="5293043" cy="431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2" y="466534"/>
            <a:ext cx="5293043" cy="3132773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2" y="4086383"/>
            <a:ext cx="5293043" cy="612776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8" y="209095"/>
            <a:ext cx="7939565" cy="870215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8" y="1218302"/>
            <a:ext cx="7939565" cy="3445809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9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6" y="4839362"/>
            <a:ext cx="2793551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7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94"/>
          <p:cNvSpPr/>
          <p:nvPr/>
        </p:nvSpPr>
        <p:spPr>
          <a:xfrm>
            <a:off x="251520" y="2258036"/>
            <a:ext cx="5856019" cy="2728872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93969" y="2848485"/>
            <a:ext cx="72000" cy="720000"/>
          </a:xfrm>
          <a:prstGeom prst="rect">
            <a:avLst/>
          </a:prstGeom>
          <a:gradFill>
            <a:gsLst>
              <a:gs pos="0">
                <a:schemeClr val="accent1"/>
              </a:gs>
              <a:gs pos="59000">
                <a:schemeClr val="bg1"/>
              </a:gs>
              <a:gs pos="41000">
                <a:schemeClr val="bg1"/>
              </a:gs>
              <a:gs pos="100000">
                <a:schemeClr val="accent1"/>
              </a:gs>
            </a:gsLst>
            <a:lin ang="0" scaled="0"/>
          </a:gradFill>
          <a:ln w="952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3711843" y="1806647"/>
            <a:ext cx="214673" cy="3631649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95644" y="3194545"/>
            <a:ext cx="1431586" cy="864096"/>
          </a:xfrm>
          <a:prstGeom prst="ellipse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0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“Lean”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Down Arrow 202"/>
          <p:cNvSpPr/>
          <p:nvPr/>
        </p:nvSpPr>
        <p:spPr>
          <a:xfrm>
            <a:off x="1096646" y="1170484"/>
            <a:ext cx="214673" cy="1963672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338456" y="237545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23400" y="575256"/>
            <a:ext cx="1332416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PSD2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3730068" y="762184"/>
            <a:ext cx="2088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reeform 206"/>
          <p:cNvSpPr/>
          <p:nvPr/>
        </p:nvSpPr>
        <p:spPr>
          <a:xfrm>
            <a:off x="5320180" y="1214460"/>
            <a:ext cx="504000" cy="1368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2067238" y="4013796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5897480" y="493361"/>
            <a:ext cx="2710999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and/or standardized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authorization systems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and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the</a:t>
            </a:r>
            <a:b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vendors and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442539" y="4647816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51268" y="4140522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rimitives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211069" y="2447171"/>
            <a:ext cx="2393604" cy="23237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payment services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cases do not only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map from one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to another; they also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system specific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uch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typically also</a:t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 i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nterfaces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administration support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credentials.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3988236" y="998460"/>
            <a:ext cx="1836000" cy="1584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97569" y="3140950"/>
            <a:ext cx="64800" cy="43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8000">
                <a:schemeClr val="bg1"/>
              </a:gs>
              <a:gs pos="4100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 w="12700">
            <a:noFill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4825620" y="2607826"/>
            <a:ext cx="1004316" cy="578882"/>
          </a:xfrm>
          <a:prstGeom prst="round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accent6">
                  <a:lumMod val="75000"/>
                </a:schemeClr>
              </a:gs>
              <a:gs pos="75000">
                <a:schemeClr val="accent6">
                  <a:lumMod val="40000"/>
                  <a:lumOff val="60000"/>
                </a:schemeClr>
              </a:gs>
              <a:gs pos="28000">
                <a:schemeClr val="accent6">
                  <a:lumMod val="20000"/>
                  <a:lumOff val="80000"/>
                </a:schemeClr>
              </a:gs>
              <a:gs pos="100000">
                <a:srgbClr val="F57B17"/>
              </a:gs>
            </a:gsLst>
            <a:lin ang="2400000" scaled="0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Z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78821" y="2848543"/>
            <a:ext cx="72000" cy="720000"/>
          </a:xfrm>
          <a:prstGeom prst="rect">
            <a:avLst/>
          </a:prstGeom>
          <a:gradFill>
            <a:gsLst>
              <a:gs pos="0">
                <a:schemeClr val="accent1"/>
              </a:gs>
              <a:gs pos="59000">
                <a:schemeClr val="bg1"/>
              </a:gs>
              <a:gs pos="41000">
                <a:schemeClr val="bg1"/>
              </a:gs>
              <a:gs pos="100000">
                <a:schemeClr val="accent1"/>
              </a:gs>
            </a:gsLst>
            <a:lin ang="0" scaled="0"/>
          </a:gradFill>
          <a:ln w="952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82421" y="3141008"/>
            <a:ext cx="64800" cy="43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8000">
                <a:schemeClr val="bg1"/>
              </a:gs>
              <a:gs pos="4100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 w="12700">
            <a:noFill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3486896" y="2607826"/>
            <a:ext cx="1004316" cy="578882"/>
          </a:xfrm>
          <a:prstGeom prst="roundRect">
            <a:avLst/>
          </a:prstGeom>
          <a:gradFill>
            <a:gsLst>
              <a:gs pos="50000">
                <a:schemeClr val="bg1"/>
              </a:gs>
              <a:gs pos="0">
                <a:schemeClr val="tx2">
                  <a:lumMod val="40000"/>
                  <a:lumOff val="60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29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7092" y="1047930"/>
            <a:ext cx="72000" cy="2520000"/>
          </a:xfrm>
          <a:prstGeom prst="rect">
            <a:avLst/>
          </a:prstGeom>
          <a:gradFill>
            <a:gsLst>
              <a:gs pos="0">
                <a:schemeClr val="accent1"/>
              </a:gs>
              <a:gs pos="59000">
                <a:schemeClr val="bg1"/>
              </a:gs>
              <a:gs pos="41000">
                <a:schemeClr val="bg1"/>
              </a:gs>
              <a:gs pos="100000">
                <a:schemeClr val="accent1"/>
              </a:gs>
            </a:gsLst>
            <a:lin ang="0" scaled="0"/>
          </a:gradFill>
          <a:ln w="952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50692" y="1053861"/>
            <a:ext cx="64800" cy="252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8000">
                <a:schemeClr val="bg1"/>
              </a:gs>
              <a:gs pos="4100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 w="12700">
            <a:noFill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/>
          <p:cNvSpPr/>
          <p:nvPr/>
        </p:nvSpPr>
        <p:spPr>
          <a:xfrm>
            <a:off x="2475889" y="234380"/>
            <a:ext cx="1206178" cy="1055608"/>
          </a:xfrm>
          <a:prstGeom prst="roundRect">
            <a:avLst/>
          </a:prstGeom>
          <a:gradFill>
            <a:gsLst>
              <a:gs pos="52000">
                <a:schemeClr val="bg1"/>
              </a:gs>
              <a:gs pos="0">
                <a:srgbClr val="B3CC82"/>
              </a:gs>
              <a:gs pos="84000">
                <a:schemeClr val="accent3">
                  <a:lumMod val="40000"/>
                  <a:lumOff val="60000"/>
                </a:schemeClr>
              </a:gs>
              <a:gs pos="21000">
                <a:schemeClr val="accent3">
                  <a:lumMod val="40000"/>
                  <a:lumOff val="60000"/>
                </a:schemeClr>
              </a:gs>
              <a:gs pos="100000">
                <a:srgbClr val="B3CC82"/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Outsourced</a:t>
            </a:r>
            <a:b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(delegated)</a:t>
            </a:r>
            <a:b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X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164858" y="3743027"/>
            <a:ext cx="2135521" cy="307777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[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64</cp:revision>
  <dcterms:created xsi:type="dcterms:W3CDTF">2020-05-25T17:53:39Z</dcterms:created>
  <dcterms:modified xsi:type="dcterms:W3CDTF">2020-06-17T03:34:09Z</dcterms:modified>
</cp:coreProperties>
</file>