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ED"/>
    <a:srgbClr val="FEFED2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/>
          <p:cNvCxnSpPr/>
          <p:nvPr/>
        </p:nvCxnSpPr>
        <p:spPr>
          <a:xfrm>
            <a:off x="2829175" y="3674872"/>
            <a:ext cx="3139539" cy="176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100799" y="368444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135878" y="195117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endCxn id="152" idx="2"/>
          </p:cNvCxnSpPr>
          <p:nvPr/>
        </p:nvCxnSpPr>
        <p:spPr>
          <a:xfrm flipV="1">
            <a:off x="7687260" y="3214817"/>
            <a:ext cx="5" cy="35037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V="1">
            <a:off x="7984939" y="4308528"/>
            <a:ext cx="501974" cy="1471286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reeform 205"/>
          <p:cNvSpPr/>
          <p:nvPr/>
        </p:nvSpPr>
        <p:spPr>
          <a:xfrm flipH="1">
            <a:off x="6353245" y="3277198"/>
            <a:ext cx="709161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6135" y="3407520"/>
            <a:ext cx="1659386" cy="1389632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40123" y="1594910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398351" y="436510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19710" y="36173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448434" y="26824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25770" y="329772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2693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046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24208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457411" y="3600000"/>
            <a:ext cx="5680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56747" y="3600000"/>
            <a:ext cx="5151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51901" y="5368050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30317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171192" y="30646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30256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5902999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30" y="30731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164246" y="2348880"/>
            <a:ext cx="1153440" cy="3145017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658882" y="540757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112763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6049" y="27764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77762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25770" y="3090076"/>
            <a:ext cx="2268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407707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226469" y="31709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2825770" y="350100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712655" y="33797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208643" y="3809704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615335" y="4570796"/>
            <a:ext cx="1560940" cy="526733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33945" y="1225578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044893" y="2960918"/>
            <a:ext cx="456830" cy="24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062262" y="2564904"/>
            <a:ext cx="1599219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636725" y="29094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42560" y="31141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33184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432211" y="1378886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74154" y="1196752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7529098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V0.98,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2019-09-14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2841396" y="360412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31133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33200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86514" y="3860695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6514" y="4183889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2842693" y="5733076"/>
            <a:ext cx="3060000" cy="175030"/>
          </a:xfrm>
          <a:prstGeom prst="leftRightArrow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48000">
                <a:srgbClr val="FAC7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376427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7937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52763" y="560205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13867" y="340666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77000" y="4994714"/>
            <a:ext cx="1649873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6475" y="3520001"/>
            <a:ext cx="949546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11560" y="4994714"/>
            <a:ext cx="161065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887616" y="2708920"/>
            <a:ext cx="1599297" cy="505897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 Contents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838841" y="3512872"/>
            <a:ext cx="418172" cy="252000"/>
          </a:xfrm>
          <a:prstGeom prst="roundRect">
            <a:avLst/>
          </a:prstGeom>
          <a:solidFill>
            <a:srgbClr val="FEFED2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80169" y="355292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8054695" y="357327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054695" y="3645284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40829" y="2516967"/>
            <a:ext cx="54351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826475" y="4494202"/>
            <a:ext cx="1318237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8054865" y="3706700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5400000">
            <a:off x="6169850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013469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 rot="1740000">
            <a:off x="4362804" y="4744205"/>
            <a:ext cx="1221177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144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180</cp:revision>
  <dcterms:created xsi:type="dcterms:W3CDTF">2018-11-18T09:32:02Z</dcterms:created>
  <dcterms:modified xsi:type="dcterms:W3CDTF">2019-09-14T15:06:04Z</dcterms:modified>
</cp:coreProperties>
</file>