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FFFFAB"/>
    <a:srgbClr val="EEE1FF"/>
    <a:srgbClr val="FBF7A3"/>
    <a:srgbClr val="F9F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60" d="100"/>
          <a:sy n="60" d="100"/>
        </p:scale>
        <p:origin x="-2868" y="-60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phone.github.io/doc/defensive-publications/authority-objects.pdf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28603" y="1035194"/>
            <a:ext cx="396000" cy="2088000"/>
          </a:xfrm>
          <a:custGeom>
            <a:avLst/>
            <a:gdLst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  <a:gd name="connsiteX4" fmla="*/ 0 w 689979"/>
              <a:gd name="connsiteY4" fmla="*/ 0 h 443132"/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  <a:gd name="connsiteX4" fmla="*/ 91440 w 689979"/>
              <a:gd name="connsiteY4" fmla="*/ 91440 h 443132"/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979" h="443132">
                <a:moveTo>
                  <a:pt x="0" y="0"/>
                </a:moveTo>
                <a:lnTo>
                  <a:pt x="689979" y="0"/>
                </a:lnTo>
                <a:lnTo>
                  <a:pt x="689979" y="443132"/>
                </a:lnTo>
                <a:lnTo>
                  <a:pt x="0" y="443132"/>
                </a:ln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916000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Arrow Connector 817"/>
          <p:cNvCxnSpPr/>
          <p:nvPr/>
        </p:nvCxnSpPr>
        <p:spPr>
          <a:xfrm>
            <a:off x="3618342" y="4575122"/>
            <a:ext cx="4302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439490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7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871538"/>
            <a:ext cx="4302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561194" y="981316"/>
            <a:ext cx="0" cy="3132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Rectangle 829"/>
          <p:cNvSpPr/>
          <p:nvPr/>
        </p:nvSpPr>
        <p:spPr>
          <a:xfrm>
            <a:off x="6046332" y="2078610"/>
            <a:ext cx="1028808" cy="11658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22225" cmpd="dbl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108000" rtlCol="0" anchor="ctr" anchorCtr="1">
            <a:noAutofit/>
          </a:bodyPr>
          <a:lstStyle/>
          <a:p>
            <a:pPr algn="ctr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2" name="TextBox 831"/>
          <p:cNvSpPr txBox="1"/>
          <p:nvPr/>
        </p:nvSpPr>
        <p:spPr>
          <a:xfrm>
            <a:off x="6124997" y="2108248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Card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3" name="TextBox 832"/>
          <p:cNvSpPr txBox="1"/>
          <p:nvPr/>
        </p:nvSpPr>
        <p:spPr>
          <a:xfrm>
            <a:off x="6451659" y="3000887"/>
            <a:ext cx="445685" cy="137651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lIns="54000" tIns="0" rIns="54000" bIns="144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● ●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●</a:t>
            </a:r>
            <a:endParaRPr lang="en-US" sz="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4" name="TextBox 833"/>
          <p:cNvSpPr txBox="1"/>
          <p:nvPr/>
        </p:nvSpPr>
        <p:spPr>
          <a:xfrm>
            <a:off x="6090254" y="2945537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PIN: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5" name="TextBox 834"/>
          <p:cNvSpPr txBox="1"/>
          <p:nvPr/>
        </p:nvSpPr>
        <p:spPr>
          <a:xfrm>
            <a:off x="6614514" y="2746559"/>
            <a:ext cx="463319" cy="199207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none" lIns="54000" tIns="0" rIns="54000" bIns="144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6" name="TextBox 835"/>
          <p:cNvSpPr txBox="1"/>
          <p:nvPr/>
        </p:nvSpPr>
        <p:spPr>
          <a:xfrm>
            <a:off x="6078090" y="2717012"/>
            <a:ext cx="659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Amount: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8" name="Straight Connector 837"/>
          <p:cNvCxnSpPr/>
          <p:nvPr/>
        </p:nvCxnSpPr>
        <p:spPr>
          <a:xfrm>
            <a:off x="376834" y="4917329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149534" y="3376015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754542" y="3637479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 +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Method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192627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751902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317569" y="2529376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(Account Provider)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357488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29" y="61480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5059" y="1761733"/>
            <a:ext cx="277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5" name="Straight Arrow Connector 864"/>
          <p:cNvCxnSpPr/>
          <p:nvPr/>
        </p:nvCxnSpPr>
        <p:spPr>
          <a:xfrm flipH="1">
            <a:off x="3633264" y="3662078"/>
            <a:ext cx="277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595975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623703" y="337663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19519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73684" y="499779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353464" y="3542561"/>
            <a:ext cx="414109" cy="237600"/>
          </a:xfrm>
          <a:prstGeom prst="parallelogram">
            <a:avLst/>
          </a:prstGeom>
          <a:blipFill>
            <a:blip r:embed="rId7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77837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“Commit”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90598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7" name="Rounded Rectangle 886"/>
          <p:cNvSpPr/>
          <p:nvPr/>
        </p:nvSpPr>
        <p:spPr>
          <a:xfrm>
            <a:off x="6909018" y="948069"/>
            <a:ext cx="504055" cy="3088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ounded Rectangle 887"/>
          <p:cNvSpPr/>
          <p:nvPr/>
        </p:nvSpPr>
        <p:spPr>
          <a:xfrm>
            <a:off x="6989655" y="876061"/>
            <a:ext cx="504055" cy="308854"/>
          </a:xfrm>
          <a:prstGeom prst="roundRect">
            <a:avLst/>
          </a:prstGeom>
          <a:solidFill>
            <a:srgbClr val="FDFAC7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Rounded Rectangle 888"/>
          <p:cNvSpPr/>
          <p:nvPr/>
        </p:nvSpPr>
        <p:spPr>
          <a:xfrm>
            <a:off x="7073280" y="804053"/>
            <a:ext cx="504055" cy="3088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0" name="Group 889"/>
          <p:cNvGrpSpPr>
            <a:grpSpLocks noChangeAspect="1"/>
          </p:cNvGrpSpPr>
          <p:nvPr/>
        </p:nvGrpSpPr>
        <p:grpSpPr>
          <a:xfrm>
            <a:off x="7130976" y="854565"/>
            <a:ext cx="183121" cy="132037"/>
            <a:chOff x="2089401" y="630040"/>
            <a:chExt cx="504468" cy="363739"/>
          </a:xfrm>
          <a:effectLst/>
        </p:grpSpPr>
        <p:sp>
          <p:nvSpPr>
            <p:cNvPr id="894" name="Rectangle 89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Rectangle 89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Rectangle 89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91" name="Straight Connector 890"/>
          <p:cNvCxnSpPr/>
          <p:nvPr/>
        </p:nvCxnSpPr>
        <p:spPr>
          <a:xfrm>
            <a:off x="7348541" y="890928"/>
            <a:ext cx="167626" cy="140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/>
          <p:nvPr/>
        </p:nvCxnSpPr>
        <p:spPr>
          <a:xfrm>
            <a:off x="7348541" y="963455"/>
            <a:ext cx="167626" cy="140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/>
          <p:nvPr/>
        </p:nvCxnSpPr>
        <p:spPr>
          <a:xfrm>
            <a:off x="7134567" y="1035981"/>
            <a:ext cx="3816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7516167" y="547880"/>
            <a:ext cx="394976" cy="302450"/>
          </a:xfrm>
          <a:prstGeom prst="line">
            <a:avLst/>
          </a:prstGeom>
          <a:ln w="3175">
            <a:solidFill>
              <a:schemeClr val="tx1"/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458308"/>
              <a:ext cx="1071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Authorization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414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Payment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7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253172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95802"/>
            <a:ext cx="108000" cy="10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682374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58935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117877" y="10233062"/>
            <a:ext cx="171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V0.7,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2019-09-14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" name="TextBox 920"/>
          <p:cNvSpPr txBox="1"/>
          <p:nvPr/>
        </p:nvSpPr>
        <p:spPr>
          <a:xfrm>
            <a:off x="5610905" y="4110177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10444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9" name="TextBox 938"/>
          <p:cNvSpPr txBox="1"/>
          <p:nvPr/>
        </p:nvSpPr>
        <p:spPr>
          <a:xfrm>
            <a:off x="2220520" y="4587357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4842892" y="4594539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4842892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4842892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790796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114446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73685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308220"/>
            <a:ext cx="424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489829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644558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5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56" y="792003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19300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508020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91" y="490767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06852" y="753180"/>
            <a:ext cx="1931909" cy="57888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niversal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System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06" y="294136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65" y="293950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321759" y="524071"/>
            <a:ext cx="557162" cy="447881"/>
            <a:chOff x="3321759" y="524071"/>
            <a:chExt cx="557162" cy="447881"/>
          </a:xfrm>
        </p:grpSpPr>
        <p:grpSp>
          <p:nvGrpSpPr>
            <p:cNvPr id="187" name="Group 18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 20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>
                <a:stCxn id="208" idx="3"/>
                <a:endCxn id="20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9" name="Oval 18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ight Triangle 19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ight Triangle 20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TextBox 156"/>
          <p:cNvSpPr txBox="1"/>
          <p:nvPr/>
        </p:nvSpPr>
        <p:spPr>
          <a:xfrm>
            <a:off x="4042248" y="2876595"/>
            <a:ext cx="1790641" cy="39887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by a PIN or Biometrics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89587" y="2466835"/>
            <a:ext cx="1965850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59" name="Elbow Connector 158"/>
          <p:cNvCxnSpPr>
            <a:stCxn id="158" idx="3"/>
            <a:endCxn id="836" idx="1"/>
          </p:cNvCxnSpPr>
          <p:nvPr/>
        </p:nvCxnSpPr>
        <p:spPr>
          <a:xfrm>
            <a:off x="5855436" y="2585609"/>
            <a:ext cx="288000" cy="254514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58"/>
          <p:cNvCxnSpPr>
            <a:stCxn id="157" idx="3"/>
          </p:cNvCxnSpPr>
          <p:nvPr/>
        </p:nvCxnSpPr>
        <p:spPr>
          <a:xfrm flipV="1">
            <a:off x="5832889" y="3075894"/>
            <a:ext cx="309545" cy="14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321727" y="2340174"/>
            <a:ext cx="504055" cy="308854"/>
            <a:chOff x="7225680" y="2247344"/>
            <a:chExt cx="504055" cy="308854"/>
          </a:xfrm>
        </p:grpSpPr>
        <p:sp>
          <p:nvSpPr>
            <p:cNvPr id="160" name="Rounded Rectangle 159"/>
            <p:cNvSpPr/>
            <p:nvPr/>
          </p:nvSpPr>
          <p:spPr>
            <a:xfrm>
              <a:off x="7225680" y="2247344"/>
              <a:ext cx="504055" cy="308854"/>
            </a:xfrm>
            <a:prstGeom prst="roundRect">
              <a:avLst/>
            </a:prstGeom>
            <a:solidFill>
              <a:srgbClr val="FDFAC7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/>
            <p:cNvGrpSpPr>
              <a:grpSpLocks noChangeAspect="1"/>
            </p:cNvGrpSpPr>
            <p:nvPr/>
          </p:nvGrpSpPr>
          <p:grpSpPr>
            <a:xfrm>
              <a:off x="7283376" y="2297856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163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70" name="Straight Connector 169"/>
            <p:cNvCxnSpPr/>
            <p:nvPr/>
          </p:nvCxnSpPr>
          <p:spPr>
            <a:xfrm>
              <a:off x="7500941" y="2334219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7500941" y="2406746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286967" y="2479272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7" name="Elbow Connector 836"/>
          <p:cNvCxnSpPr>
            <a:stCxn id="160" idx="3"/>
          </p:cNvCxnSpPr>
          <p:nvPr/>
        </p:nvCxnSpPr>
        <p:spPr>
          <a:xfrm flipV="1">
            <a:off x="6825782" y="1208277"/>
            <a:ext cx="476278" cy="1286324"/>
          </a:xfrm>
          <a:prstGeom prst="bentConnector2">
            <a:avLst/>
          </a:prstGeom>
          <a:ln w="3175">
            <a:solidFill>
              <a:schemeClr val="tx1"/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13507</TotalTime>
  <Words>179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519</cp:revision>
  <dcterms:created xsi:type="dcterms:W3CDTF">2016-04-29T15:32:52Z</dcterms:created>
  <dcterms:modified xsi:type="dcterms:W3CDTF">2019-09-14T15:25:59Z</dcterms:modified>
</cp:coreProperties>
</file>