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63"/>
          <p:cNvSpPr/>
          <p:nvPr/>
        </p:nvSpPr>
        <p:spPr>
          <a:xfrm rot="5400000">
            <a:off x="3183560" y="3069991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5292080" y="4962795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41353" y="4644957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7544" y="3223961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1668" y="3698980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312670" y="2018989"/>
            <a:ext cx="214673" cy="1625936"/>
          </a:xfrm>
          <a:prstGeom prst="downArrow">
            <a:avLst/>
          </a:prstGeom>
          <a:gradFill>
            <a:gsLst>
              <a:gs pos="0">
                <a:schemeClr val="accent3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3"/>
              </a:gs>
            </a:gsLst>
            <a:lin ang="0" scaled="0"/>
          </a:gra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671" y="2362006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4317" y="1708015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3543251" y="2215849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2402" y="4797051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46845" y="3057230"/>
            <a:ext cx="2403222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Saturn service exposes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dedicated APIs, each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a for the purpose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security 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11358" y="5539301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5400000" flipH="1">
            <a:off x="3348152" y="2328964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3871377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338" y="3580023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1" y="3728017"/>
            <a:ext cx="1051571" cy="36181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28868" y="4143439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02" y="1628800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>
          <a:xfrm flipV="1">
            <a:off x="5505224" y="2018989"/>
            <a:ext cx="606439" cy="15484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908104" y="2099219"/>
            <a:ext cx="936104" cy="1461697"/>
          </a:xfrm>
          <a:prstGeom prst="line">
            <a:avLst/>
          </a:prstGeom>
          <a:ln w="38100">
            <a:solidFill>
              <a:schemeClr val="accent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43808" y="2362006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9952" y="2362006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36096" y="2362006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48064" y="1708015"/>
            <a:ext cx="200728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or PISP/GW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83968" y="4880145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32404" y="1708015"/>
            <a:ext cx="1253613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 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96857" y="1708015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91880" y="1635580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571610" y="4633911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6725" y="476672"/>
            <a:ext cx="514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Saturn / Open Banking Integration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56</cp:revision>
  <dcterms:created xsi:type="dcterms:W3CDTF">2020-05-25T17:53:39Z</dcterms:created>
  <dcterms:modified xsi:type="dcterms:W3CDTF">2020-06-01T04:32:18Z</dcterms:modified>
</cp:coreProperties>
</file>