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1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cyberphone.github.io/doc/defensive-publications/authority-objects.pdf" TargetMode="External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882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682602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797901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47469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77110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33905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54697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1017031"/>
            <a:ext cx="0" cy="295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732643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892448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614882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84877" y="3320053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Type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093507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268688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02001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210969" y="252937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275395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1" name="Group 850"/>
          <p:cNvGrpSpPr/>
          <p:nvPr/>
        </p:nvGrpSpPr>
        <p:grpSpPr>
          <a:xfrm>
            <a:off x="7687603" y="300862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5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5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5" y="608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70037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7" name="Picture 6" descr="C:\Users\Anders\AppData\Local\Microsoft\Windows\INetCache\IE\93T5FZW3\person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0" y="503816"/>
            <a:ext cx="288031" cy="5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8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0" y="503816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468841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60867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39696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886809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67642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393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Type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443931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068486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011116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497688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653302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490964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012710"/>
            <a:ext cx="1188000" cy="1152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406578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TextBox 923"/>
          <p:cNvSpPr txBox="1"/>
          <p:nvPr/>
        </p:nvSpPr>
        <p:spPr>
          <a:xfrm>
            <a:off x="2058102" y="64994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084486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68656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1" name="Group 930"/>
          <p:cNvGrpSpPr/>
          <p:nvPr/>
        </p:nvGrpSpPr>
        <p:grpSpPr>
          <a:xfrm>
            <a:off x="1359086" y="2999606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2" name="Rectangle 93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93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93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70201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49410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661836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8970430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638995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849288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Succeeding steps depend on the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666726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446909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0910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254711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13216</TotalTime>
  <Words>165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484</cp:revision>
  <dcterms:created xsi:type="dcterms:W3CDTF">2016-04-29T15:32:52Z</dcterms:created>
  <dcterms:modified xsi:type="dcterms:W3CDTF">2017-09-17T15:07:59Z</dcterms:modified>
</cp:coreProperties>
</file>