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C9"/>
    <a:srgbClr val="EDE437"/>
    <a:srgbClr val="E1EBF7"/>
    <a:srgbClr val="FFFFFF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899592" y="1666918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6" name="Freeform 205"/>
          <p:cNvSpPr/>
          <p:nvPr/>
        </p:nvSpPr>
        <p:spPr>
          <a:xfrm flipH="1">
            <a:off x="6612717" y="4005064"/>
            <a:ext cx="371550" cy="1503791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45415" y="4469696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75619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7903" y="28265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4417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02162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1349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4441" y="25649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706710"/>
            <a:ext cx="5680" cy="16704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708004"/>
            <a:ext cx="5151" cy="166924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37321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1757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2086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1696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without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1820899" y="321718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413521" y="2420887"/>
            <a:ext cx="1303117" cy="3088505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460185" y="3296304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Published Objects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 flipH="1">
            <a:off x="1835695" y="5373216"/>
            <a:ext cx="445844" cy="603379"/>
            <a:chOff x="8232155" y="587661"/>
            <a:chExt cx="445844" cy="603379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Connector 10"/>
          <p:cNvCxnSpPr>
            <a:stCxn id="213" idx="4"/>
            <a:endCxn id="50" idx="0"/>
          </p:cNvCxnSpPr>
          <p:nvPr/>
        </p:nvCxnSpPr>
        <p:spPr>
          <a:xfrm>
            <a:off x="2328676" y="2103049"/>
            <a:ext cx="380567" cy="11055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55518" y="2920473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35532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249590"/>
            <a:ext cx="2304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64872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320093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645025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518594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3078557" y="3808049"/>
            <a:ext cx="3149626" cy="16278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47863" y="3789040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519772" y="3997553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73749" y="4702467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93414" y="1297586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436095" y="3111928"/>
            <a:ext cx="452655" cy="2584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18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50604" y="2671996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016935" y="3068960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2582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4625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691680" y="1450894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533623" y="1268760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V0.93,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2019-09-06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6453336"/>
            <a:ext cx="5704646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succeeding steps as 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748774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2573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4640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64287" y="3438403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64287" y="3755540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400128" y="4916924"/>
            <a:ext cx="324000" cy="324000"/>
          </a:xfrm>
          <a:prstGeom prst="star7">
            <a:avLst>
              <a:gd name="adj" fmla="val 22564"/>
              <a:gd name="hf" fmla="val 102572"/>
              <a:gd name="vf" fmla="val 105210"/>
            </a:avLst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102162" y="5733076"/>
            <a:ext cx="3060000" cy="175030"/>
          </a:xfrm>
          <a:prstGeom prst="left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35896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28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297738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86402" y="5633047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73336" y="351968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92270" y="3862658"/>
            <a:ext cx="309462" cy="1893666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660232" y="5013176"/>
            <a:ext cx="1659677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Credentials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4248" y="3113207"/>
            <a:ext cx="949546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135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145</cp:revision>
  <dcterms:created xsi:type="dcterms:W3CDTF">2018-11-18T09:32:02Z</dcterms:created>
  <dcterms:modified xsi:type="dcterms:W3CDTF">2019-09-06T08:11:44Z</dcterms:modified>
</cp:coreProperties>
</file>