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BF7"/>
    <a:srgbClr val="FBF7C9"/>
    <a:srgbClr val="FFFFFF"/>
    <a:srgbClr val="EDE437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0" d="100"/>
          <a:sy n="90" d="100"/>
        </p:scale>
        <p:origin x="-1284" y="-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3866683" y="1473861"/>
            <a:ext cx="2511077" cy="4680520"/>
            <a:chOff x="796639" y="950200"/>
            <a:chExt cx="2839257" cy="48245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ounded Rectangle 66"/>
            <p:cNvSpPr/>
            <p:nvPr/>
          </p:nvSpPr>
          <p:spPr>
            <a:xfrm>
              <a:off x="796639" y="950200"/>
              <a:ext cx="2839257" cy="4824536"/>
            </a:xfrm>
            <a:prstGeom prst="roundRect">
              <a:avLst>
                <a:gd name="adj" fmla="val 5335"/>
              </a:avLst>
            </a:prstGeom>
            <a:solidFill>
              <a:schemeClr val="bg2"/>
            </a:solidFill>
            <a:ln w="12700"/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928235" y="1142740"/>
              <a:ext cx="555533" cy="72008"/>
            </a:xfrm>
            <a:prstGeom prst="round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>
                  <a:lumMod val="95000"/>
                </a:schemeClr>
              </a:bgClr>
            </a:patt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259632" y="1124744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1875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763696" y="1142740"/>
              <a:ext cx="72000" cy="7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16" y="1844824"/>
            <a:ext cx="2314375" cy="4114999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77328"/>
            <a:ext cx="2236040" cy="3513778"/>
          </a:xfrm>
          <a:prstGeom prst="rect">
            <a:avLst/>
          </a:prstGeom>
        </p:spPr>
      </p:pic>
      <p:sp>
        <p:nvSpPr>
          <p:cNvPr id="17" name="Up-Down Arrow 16"/>
          <p:cNvSpPr/>
          <p:nvPr/>
        </p:nvSpPr>
        <p:spPr>
          <a:xfrm>
            <a:off x="1498193" y="4627669"/>
            <a:ext cx="198210" cy="900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2" y="5543252"/>
            <a:ext cx="1584175" cy="1013331"/>
          </a:xfrm>
          <a:prstGeom prst="rect">
            <a:avLst/>
          </a:prstGeom>
        </p:spPr>
      </p:pic>
      <p:sp>
        <p:nvSpPr>
          <p:cNvPr id="14" name="Explosion 1 13"/>
          <p:cNvSpPr/>
          <p:nvPr/>
        </p:nvSpPr>
        <p:spPr>
          <a:xfrm>
            <a:off x="1672004" y="1484784"/>
            <a:ext cx="1387828" cy="925398"/>
          </a:xfrm>
          <a:prstGeom prst="irregularSeal1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POOF!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Explosion 1 14"/>
          <p:cNvSpPr/>
          <p:nvPr/>
        </p:nvSpPr>
        <p:spPr>
          <a:xfrm>
            <a:off x="1672004" y="5373216"/>
            <a:ext cx="1387828" cy="925398"/>
          </a:xfrm>
          <a:prstGeom prst="irregularSeal1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POOF!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Up-Down Arrow 18"/>
          <p:cNvSpPr/>
          <p:nvPr/>
        </p:nvSpPr>
        <p:spPr>
          <a:xfrm>
            <a:off x="1506961" y="579919"/>
            <a:ext cx="198210" cy="858877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31473" y="117443"/>
            <a:ext cx="336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Terminal + Card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7548" y="6662094"/>
            <a:ext cx="1293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2020-04-18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12365" y="117443"/>
            <a:ext cx="357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Payment Terminal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Up-Down Arrow 71"/>
          <p:cNvSpPr/>
          <p:nvPr/>
        </p:nvSpPr>
        <p:spPr>
          <a:xfrm>
            <a:off x="5018811" y="579919"/>
            <a:ext cx="198210" cy="8604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428850" y="843529"/>
            <a:ext cx="5439246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Unified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High level End-to-End Secured JSON based Web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394052" y="5502686"/>
            <a:ext cx="5476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7189102" y="517710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7035709" y="535270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891692" y="554393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6470593" y="5846604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TEE Protected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5670017" y="3143806"/>
            <a:ext cx="82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70593" y="2903398"/>
            <a:ext cx="2691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Logotype &amp;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Selection (</a:t>
            </a:r>
            <a:r>
              <a:rPr lang="en-US" sz="1400" dirty="0" err="1" smtClean="0">
                <a:latin typeface="Wingdings" panose="05000000000000000000" pitchFamily="2" charset="2"/>
              </a:rPr>
              <a:t>ï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wipe</a:t>
            </a:r>
            <a:r>
              <a:rPr lang="en-US" sz="1400" dirty="0" err="1" smtClean="0">
                <a:latin typeface="Wingdings" panose="05000000000000000000" pitchFamily="2" charset="2"/>
              </a:rPr>
              <a:t>ð</a:t>
            </a:r>
            <a:r>
              <a:rPr lang="en-US" sz="1400" dirty="0"/>
              <a:t>)</a:t>
            </a:r>
          </a:p>
          <a:p>
            <a:endParaRPr lang="en-US" sz="1400" dirty="0" smtClean="0"/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670017" y="3571197"/>
            <a:ext cx="82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470592" y="3418474"/>
            <a:ext cx="2619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Account Balance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5944145" y="2334530"/>
            <a:ext cx="553992" cy="422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470593" y="1966833"/>
            <a:ext cx="1577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Adapted to: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Disability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778137" y="4347724"/>
            <a:ext cx="720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470593" y="3977649"/>
            <a:ext cx="1588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Showing: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Payment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Gas Station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552429" y="5013176"/>
            <a:ext cx="4130678" cy="1650092"/>
            <a:chOff x="4257746" y="5153488"/>
            <a:chExt cx="4130678" cy="1650092"/>
          </a:xfrm>
        </p:grpSpPr>
        <p:sp>
          <p:nvSpPr>
            <p:cNvPr id="88" name="TextBox 87"/>
            <p:cNvSpPr txBox="1"/>
            <p:nvPr/>
          </p:nvSpPr>
          <p:spPr>
            <a:xfrm>
              <a:off x="4819319" y="6311137"/>
              <a:ext cx="35691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 or Biometric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User Authorization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(as defined by the </a:t>
              </a:r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card issuer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4257746" y="5153488"/>
              <a:ext cx="588099" cy="1315480"/>
            </a:xfrm>
            <a:custGeom>
              <a:avLst/>
              <a:gdLst>
                <a:gd name="connsiteX0" fmla="*/ 0 w 377851"/>
                <a:gd name="connsiteY0" fmla="*/ 128473 h 128473"/>
                <a:gd name="connsiteX1" fmla="*/ 83127 w 377851"/>
                <a:gd name="connsiteY1" fmla="*/ 83131 h 128473"/>
                <a:gd name="connsiteX2" fmla="*/ 173811 w 377851"/>
                <a:gd name="connsiteY2" fmla="*/ 60460 h 128473"/>
                <a:gd name="connsiteX3" fmla="*/ 309838 w 377851"/>
                <a:gd name="connsiteY3" fmla="*/ 15118 h 128473"/>
                <a:gd name="connsiteX4" fmla="*/ 377851 w 377851"/>
                <a:gd name="connsiteY4" fmla="*/ 3 h 128473"/>
                <a:gd name="connsiteX0" fmla="*/ 0 w 778373"/>
                <a:gd name="connsiteY0" fmla="*/ 816159 h 816159"/>
                <a:gd name="connsiteX1" fmla="*/ 83127 w 778373"/>
                <a:gd name="connsiteY1" fmla="*/ 770817 h 816159"/>
                <a:gd name="connsiteX2" fmla="*/ 173811 w 778373"/>
                <a:gd name="connsiteY2" fmla="*/ 748146 h 816159"/>
                <a:gd name="connsiteX3" fmla="*/ 309838 w 778373"/>
                <a:gd name="connsiteY3" fmla="*/ 702804 h 816159"/>
                <a:gd name="connsiteX4" fmla="*/ 778373 w 778373"/>
                <a:gd name="connsiteY4" fmla="*/ 0 h 816159"/>
                <a:gd name="connsiteX0" fmla="*/ 0 w 778373"/>
                <a:gd name="connsiteY0" fmla="*/ 820394 h 820394"/>
                <a:gd name="connsiteX1" fmla="*/ 83127 w 778373"/>
                <a:gd name="connsiteY1" fmla="*/ 775052 h 820394"/>
                <a:gd name="connsiteX2" fmla="*/ 173811 w 778373"/>
                <a:gd name="connsiteY2" fmla="*/ 752381 h 820394"/>
                <a:gd name="connsiteX3" fmla="*/ 302281 w 778373"/>
                <a:gd name="connsiteY3" fmla="*/ 94920 h 820394"/>
                <a:gd name="connsiteX4" fmla="*/ 778373 w 778373"/>
                <a:gd name="connsiteY4" fmla="*/ 4235 h 820394"/>
                <a:gd name="connsiteX0" fmla="*/ 656097 w 724109"/>
                <a:gd name="connsiteY0" fmla="*/ 752380 h 809393"/>
                <a:gd name="connsiteX1" fmla="*/ 28863 w 724109"/>
                <a:gd name="connsiteY1" fmla="*/ 775052 h 809393"/>
                <a:gd name="connsiteX2" fmla="*/ 119547 w 724109"/>
                <a:gd name="connsiteY2" fmla="*/ 752381 h 809393"/>
                <a:gd name="connsiteX3" fmla="*/ 248017 w 724109"/>
                <a:gd name="connsiteY3" fmla="*/ 94920 h 809393"/>
                <a:gd name="connsiteX4" fmla="*/ 724109 w 724109"/>
                <a:gd name="connsiteY4" fmla="*/ 4235 h 809393"/>
                <a:gd name="connsiteX0" fmla="*/ 642713 w 710725"/>
                <a:gd name="connsiteY0" fmla="*/ 753327 h 815624"/>
                <a:gd name="connsiteX1" fmla="*/ 15479 w 710725"/>
                <a:gd name="connsiteY1" fmla="*/ 775999 h 815624"/>
                <a:gd name="connsiteX2" fmla="*/ 234633 w 710725"/>
                <a:gd name="connsiteY2" fmla="*/ 95867 h 815624"/>
                <a:gd name="connsiteX3" fmla="*/ 710725 w 710725"/>
                <a:gd name="connsiteY3" fmla="*/ 5182 h 815624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397 w 709409"/>
                <a:gd name="connsiteY0" fmla="*/ 748145 h 812322"/>
                <a:gd name="connsiteX1" fmla="*/ 14163 w 709409"/>
                <a:gd name="connsiteY1" fmla="*/ 770817 h 812322"/>
                <a:gd name="connsiteX2" fmla="*/ 180929 w 709409"/>
                <a:gd name="connsiteY2" fmla="*/ 64491 h 812322"/>
                <a:gd name="connsiteX3" fmla="*/ 709409 w 709409"/>
                <a:gd name="connsiteY3" fmla="*/ 0 h 812322"/>
                <a:gd name="connsiteX0" fmla="*/ 657796 w 725808"/>
                <a:gd name="connsiteY0" fmla="*/ 748145 h 773366"/>
                <a:gd name="connsiteX1" fmla="*/ 30562 w 725808"/>
                <a:gd name="connsiteY1" fmla="*/ 770817 h 773366"/>
                <a:gd name="connsiteX2" fmla="*/ 197328 w 725808"/>
                <a:gd name="connsiteY2" fmla="*/ 64491 h 773366"/>
                <a:gd name="connsiteX3" fmla="*/ 725808 w 725808"/>
                <a:gd name="connsiteY3" fmla="*/ 0 h 773366"/>
                <a:gd name="connsiteX0" fmla="*/ 627313 w 695325"/>
                <a:gd name="connsiteY0" fmla="*/ 748145 h 770867"/>
                <a:gd name="connsiteX1" fmla="*/ 79 w 695325"/>
                <a:gd name="connsiteY1" fmla="*/ 770817 h 770867"/>
                <a:gd name="connsiteX2" fmla="*/ 166845 w 695325"/>
                <a:gd name="connsiteY2" fmla="*/ 64491 h 770867"/>
                <a:gd name="connsiteX3" fmla="*/ 695325 w 695325"/>
                <a:gd name="connsiteY3" fmla="*/ 0 h 77086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987 w 709999"/>
                <a:gd name="connsiteY0" fmla="*/ 748145 h 812322"/>
                <a:gd name="connsiteX1" fmla="*/ 14753 w 709999"/>
                <a:gd name="connsiteY1" fmla="*/ 770817 h 812322"/>
                <a:gd name="connsiteX2" fmla="*/ 181519 w 709999"/>
                <a:gd name="connsiteY2" fmla="*/ 64491 h 812322"/>
                <a:gd name="connsiteX3" fmla="*/ 709999 w 709999"/>
                <a:gd name="connsiteY3" fmla="*/ 0 h 812322"/>
                <a:gd name="connsiteX0" fmla="*/ 641801 w 709813"/>
                <a:gd name="connsiteY0" fmla="*/ 748145 h 772383"/>
                <a:gd name="connsiteX1" fmla="*/ 14567 w 709813"/>
                <a:gd name="connsiteY1" fmla="*/ 770817 h 772383"/>
                <a:gd name="connsiteX2" fmla="*/ 181333 w 709813"/>
                <a:gd name="connsiteY2" fmla="*/ 64491 h 772383"/>
                <a:gd name="connsiteX3" fmla="*/ 709813 w 709813"/>
                <a:gd name="connsiteY3" fmla="*/ 0 h 772383"/>
                <a:gd name="connsiteX0" fmla="*/ 627328 w 695340"/>
                <a:gd name="connsiteY0" fmla="*/ 748145 h 771993"/>
                <a:gd name="connsiteX1" fmla="*/ 94 w 695340"/>
                <a:gd name="connsiteY1" fmla="*/ 770817 h 771993"/>
                <a:gd name="connsiteX2" fmla="*/ 166860 w 695340"/>
                <a:gd name="connsiteY2" fmla="*/ 64491 h 771993"/>
                <a:gd name="connsiteX3" fmla="*/ 695340 w 695340"/>
                <a:gd name="connsiteY3" fmla="*/ 0 h 771993"/>
                <a:gd name="connsiteX0" fmla="*/ 627277 w 695289"/>
                <a:gd name="connsiteY0" fmla="*/ 748145 h 770819"/>
                <a:gd name="connsiteX1" fmla="*/ 43 w 695289"/>
                <a:gd name="connsiteY1" fmla="*/ 770817 h 770819"/>
                <a:gd name="connsiteX2" fmla="*/ 166809 w 695289"/>
                <a:gd name="connsiteY2" fmla="*/ 64491 h 770819"/>
                <a:gd name="connsiteX3" fmla="*/ 695289 w 695289"/>
                <a:gd name="connsiteY3" fmla="*/ 0 h 770819"/>
                <a:gd name="connsiteX0" fmla="*/ 644267 w 712279"/>
                <a:gd name="connsiteY0" fmla="*/ 748145 h 816007"/>
                <a:gd name="connsiteX1" fmla="*/ 17033 w 712279"/>
                <a:gd name="connsiteY1" fmla="*/ 770817 h 816007"/>
                <a:gd name="connsiteX2" fmla="*/ 162367 w 712279"/>
                <a:gd name="connsiteY2" fmla="*/ 13294 h 816007"/>
                <a:gd name="connsiteX3" fmla="*/ 712279 w 712279"/>
                <a:gd name="connsiteY3" fmla="*/ 0 h 816007"/>
                <a:gd name="connsiteX0" fmla="*/ 630695 w 698707"/>
                <a:gd name="connsiteY0" fmla="*/ 748145 h 771675"/>
                <a:gd name="connsiteX1" fmla="*/ 3461 w 698707"/>
                <a:gd name="connsiteY1" fmla="*/ 770817 h 771675"/>
                <a:gd name="connsiteX2" fmla="*/ 148795 w 698707"/>
                <a:gd name="connsiteY2" fmla="*/ 13294 h 771675"/>
                <a:gd name="connsiteX3" fmla="*/ 698707 w 698707"/>
                <a:gd name="connsiteY3" fmla="*/ 0 h 771675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486740 w 554752"/>
                <a:gd name="connsiteY0" fmla="*/ 748145 h 748195"/>
                <a:gd name="connsiteX1" fmla="*/ 0 w 554752"/>
                <a:gd name="connsiteY1" fmla="*/ 748195 h 748195"/>
                <a:gd name="connsiteX2" fmla="*/ 4840 w 554752"/>
                <a:gd name="connsiteY2" fmla="*/ 13294 h 748195"/>
                <a:gd name="connsiteX3" fmla="*/ 554752 w 554752"/>
                <a:gd name="connsiteY3" fmla="*/ 0 h 748195"/>
                <a:gd name="connsiteX0" fmla="*/ 484359 w 552371"/>
                <a:gd name="connsiteY0" fmla="*/ 748145 h 820823"/>
                <a:gd name="connsiteX1" fmla="*/ 0 w 552371"/>
                <a:gd name="connsiteY1" fmla="*/ 820823 h 820823"/>
                <a:gd name="connsiteX2" fmla="*/ 2459 w 552371"/>
                <a:gd name="connsiteY2" fmla="*/ 13294 h 820823"/>
                <a:gd name="connsiteX3" fmla="*/ 552371 w 552371"/>
                <a:gd name="connsiteY3" fmla="*/ 0 h 820823"/>
                <a:gd name="connsiteX0" fmla="*/ 484359 w 552371"/>
                <a:gd name="connsiteY0" fmla="*/ 748145 h 881293"/>
                <a:gd name="connsiteX1" fmla="*/ 486546 w 552371"/>
                <a:gd name="connsiteY1" fmla="*/ 831236 h 881293"/>
                <a:gd name="connsiteX2" fmla="*/ 0 w 552371"/>
                <a:gd name="connsiteY2" fmla="*/ 820823 h 881293"/>
                <a:gd name="connsiteX3" fmla="*/ 2459 w 552371"/>
                <a:gd name="connsiteY3" fmla="*/ 13294 h 881293"/>
                <a:gd name="connsiteX4" fmla="*/ 552371 w 552371"/>
                <a:gd name="connsiteY4" fmla="*/ 0 h 881293"/>
                <a:gd name="connsiteX0" fmla="*/ 486546 w 552371"/>
                <a:gd name="connsiteY0" fmla="*/ 831236 h 881293"/>
                <a:gd name="connsiteX1" fmla="*/ 0 w 552371"/>
                <a:gd name="connsiteY1" fmla="*/ 820823 h 881293"/>
                <a:gd name="connsiteX2" fmla="*/ 2459 w 552371"/>
                <a:gd name="connsiteY2" fmla="*/ 13294 h 881293"/>
                <a:gd name="connsiteX3" fmla="*/ 552371 w 552371"/>
                <a:gd name="connsiteY3" fmla="*/ 0 h 881293"/>
                <a:gd name="connsiteX0" fmla="*/ 505596 w 552371"/>
                <a:gd name="connsiteY0" fmla="*/ 866954 h 894719"/>
                <a:gd name="connsiteX1" fmla="*/ 0 w 552371"/>
                <a:gd name="connsiteY1" fmla="*/ 820823 h 894719"/>
                <a:gd name="connsiteX2" fmla="*/ 2459 w 552371"/>
                <a:gd name="connsiteY2" fmla="*/ 13294 h 894719"/>
                <a:gd name="connsiteX3" fmla="*/ 552371 w 552371"/>
                <a:gd name="connsiteY3" fmla="*/ 0 h 894719"/>
                <a:gd name="connsiteX0" fmla="*/ 594893 w 594893"/>
                <a:gd name="connsiteY0" fmla="*/ 1087220 h 1087885"/>
                <a:gd name="connsiteX1" fmla="*/ 0 w 594893"/>
                <a:gd name="connsiteY1" fmla="*/ 820823 h 1087885"/>
                <a:gd name="connsiteX2" fmla="*/ 2459 w 594893"/>
                <a:gd name="connsiteY2" fmla="*/ 13294 h 1087885"/>
                <a:gd name="connsiteX3" fmla="*/ 552371 w 594893"/>
                <a:gd name="connsiteY3" fmla="*/ 0 h 1087885"/>
                <a:gd name="connsiteX0" fmla="*/ 593694 w 593694"/>
                <a:gd name="connsiteY0" fmla="*/ 1087220 h 1139755"/>
                <a:gd name="connsiteX1" fmla="*/ 9517 w 593694"/>
                <a:gd name="connsiteY1" fmla="*/ 1080379 h 1139755"/>
                <a:gd name="connsiteX2" fmla="*/ 1260 w 593694"/>
                <a:gd name="connsiteY2" fmla="*/ 13294 h 1139755"/>
                <a:gd name="connsiteX3" fmla="*/ 551172 w 593694"/>
                <a:gd name="connsiteY3" fmla="*/ 0 h 1139755"/>
                <a:gd name="connsiteX0" fmla="*/ 593694 w 593694"/>
                <a:gd name="connsiteY0" fmla="*/ 1087220 h 1092028"/>
                <a:gd name="connsiteX1" fmla="*/ 9517 w 593694"/>
                <a:gd name="connsiteY1" fmla="*/ 1080379 h 1092028"/>
                <a:gd name="connsiteX2" fmla="*/ 1260 w 593694"/>
                <a:gd name="connsiteY2" fmla="*/ 13294 h 1092028"/>
                <a:gd name="connsiteX3" fmla="*/ 551172 w 593694"/>
                <a:gd name="connsiteY3" fmla="*/ 0 h 1092028"/>
                <a:gd name="connsiteX0" fmla="*/ 593694 w 593694"/>
                <a:gd name="connsiteY0" fmla="*/ 1087220 h 1099405"/>
                <a:gd name="connsiteX1" fmla="*/ 9517 w 593694"/>
                <a:gd name="connsiteY1" fmla="*/ 1097048 h 1099405"/>
                <a:gd name="connsiteX2" fmla="*/ 1260 w 593694"/>
                <a:gd name="connsiteY2" fmla="*/ 13294 h 1099405"/>
                <a:gd name="connsiteX3" fmla="*/ 551172 w 593694"/>
                <a:gd name="connsiteY3" fmla="*/ 0 h 1099405"/>
                <a:gd name="connsiteX0" fmla="*/ 593694 w 593694"/>
                <a:gd name="connsiteY0" fmla="*/ 1087220 h 1098408"/>
                <a:gd name="connsiteX1" fmla="*/ 9517 w 593694"/>
                <a:gd name="connsiteY1" fmla="*/ 1097048 h 1098408"/>
                <a:gd name="connsiteX2" fmla="*/ 1260 w 593694"/>
                <a:gd name="connsiteY2" fmla="*/ 13294 h 1098408"/>
                <a:gd name="connsiteX3" fmla="*/ 551172 w 593694"/>
                <a:gd name="connsiteY3" fmla="*/ 0 h 1098408"/>
                <a:gd name="connsiteX0" fmla="*/ 591313 w 591313"/>
                <a:gd name="connsiteY0" fmla="*/ 1095554 h 1100106"/>
                <a:gd name="connsiteX1" fmla="*/ 9517 w 591313"/>
                <a:gd name="connsiteY1" fmla="*/ 1097048 h 1100106"/>
                <a:gd name="connsiteX2" fmla="*/ 1260 w 591313"/>
                <a:gd name="connsiteY2" fmla="*/ 13294 h 1100106"/>
                <a:gd name="connsiteX3" fmla="*/ 551172 w 591313"/>
                <a:gd name="connsiteY3" fmla="*/ 0 h 1100106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82260 h 1086459"/>
                <a:gd name="connsiteX1" fmla="*/ 9517 w 591313"/>
                <a:gd name="connsiteY1" fmla="*/ 1083754 h 1086459"/>
                <a:gd name="connsiteX2" fmla="*/ 1260 w 591313"/>
                <a:gd name="connsiteY2" fmla="*/ 0 h 1086459"/>
                <a:gd name="connsiteX3" fmla="*/ 551172 w 591313"/>
                <a:gd name="connsiteY3" fmla="*/ 994 h 1086459"/>
                <a:gd name="connsiteX0" fmla="*/ 586870 w 586870"/>
                <a:gd name="connsiteY0" fmla="*/ 1081266 h 1085465"/>
                <a:gd name="connsiteX1" fmla="*/ 5074 w 586870"/>
                <a:gd name="connsiteY1" fmla="*/ 1082760 h 1085465"/>
                <a:gd name="connsiteX2" fmla="*/ 1579 w 586870"/>
                <a:gd name="connsiteY2" fmla="*/ 15674 h 1085465"/>
                <a:gd name="connsiteX3" fmla="*/ 546729 w 586870"/>
                <a:gd name="connsiteY3" fmla="*/ 0 h 1085465"/>
                <a:gd name="connsiteX0" fmla="*/ 590188 w 590188"/>
                <a:gd name="connsiteY0" fmla="*/ 1081266 h 1085465"/>
                <a:gd name="connsiteX1" fmla="*/ 8392 w 590188"/>
                <a:gd name="connsiteY1" fmla="*/ 1082760 h 1085465"/>
                <a:gd name="connsiteX2" fmla="*/ 1326 w 590188"/>
                <a:gd name="connsiteY2" fmla="*/ 10911 h 1085465"/>
                <a:gd name="connsiteX3" fmla="*/ 550047 w 590188"/>
                <a:gd name="connsiteY3" fmla="*/ 0 h 1085465"/>
                <a:gd name="connsiteX0" fmla="*/ 592442 w 592442"/>
                <a:gd name="connsiteY0" fmla="*/ 1081266 h 1085465"/>
                <a:gd name="connsiteX1" fmla="*/ 10646 w 592442"/>
                <a:gd name="connsiteY1" fmla="*/ 1082760 h 1085465"/>
                <a:gd name="connsiteX2" fmla="*/ 1199 w 592442"/>
                <a:gd name="connsiteY2" fmla="*/ 2577 h 1085465"/>
                <a:gd name="connsiteX3" fmla="*/ 552301 w 592442"/>
                <a:gd name="connsiteY3" fmla="*/ 0 h 1085465"/>
                <a:gd name="connsiteX0" fmla="*/ 591351 w 591351"/>
                <a:gd name="connsiteY0" fmla="*/ 1081266 h 1085465"/>
                <a:gd name="connsiteX1" fmla="*/ 9555 w 591351"/>
                <a:gd name="connsiteY1" fmla="*/ 1082760 h 1085465"/>
                <a:gd name="connsiteX2" fmla="*/ 108 w 591351"/>
                <a:gd name="connsiteY2" fmla="*/ 2577 h 1085465"/>
                <a:gd name="connsiteX3" fmla="*/ 551210 w 591351"/>
                <a:gd name="connsiteY3" fmla="*/ 0 h 1085465"/>
                <a:gd name="connsiteX0" fmla="*/ 591405 w 591405"/>
                <a:gd name="connsiteY0" fmla="*/ 1081266 h 1085465"/>
                <a:gd name="connsiteX1" fmla="*/ 9609 w 591405"/>
                <a:gd name="connsiteY1" fmla="*/ 1082760 h 1085465"/>
                <a:gd name="connsiteX2" fmla="*/ 162 w 591405"/>
                <a:gd name="connsiteY2" fmla="*/ 2577 h 1085465"/>
                <a:gd name="connsiteX3" fmla="*/ 551264 w 591405"/>
                <a:gd name="connsiteY3" fmla="*/ 0 h 1085465"/>
                <a:gd name="connsiteX0" fmla="*/ 591405 w 591405"/>
                <a:gd name="connsiteY0" fmla="*/ 1081266 h 1084480"/>
                <a:gd name="connsiteX1" fmla="*/ 9609 w 591405"/>
                <a:gd name="connsiteY1" fmla="*/ 1082760 h 1084480"/>
                <a:gd name="connsiteX2" fmla="*/ 162 w 591405"/>
                <a:gd name="connsiteY2" fmla="*/ 2577 h 1084480"/>
                <a:gd name="connsiteX3" fmla="*/ 551264 w 591405"/>
                <a:gd name="connsiteY3" fmla="*/ 0 h 1084480"/>
                <a:gd name="connsiteX0" fmla="*/ 586642 w 586642"/>
                <a:gd name="connsiteY0" fmla="*/ 1081266 h 1084480"/>
                <a:gd name="connsiteX1" fmla="*/ 9609 w 586642"/>
                <a:gd name="connsiteY1" fmla="*/ 1082760 h 1084480"/>
                <a:gd name="connsiteX2" fmla="*/ 162 w 586642"/>
                <a:gd name="connsiteY2" fmla="*/ 2577 h 1084480"/>
                <a:gd name="connsiteX3" fmla="*/ 551264 w 586642"/>
                <a:gd name="connsiteY3" fmla="*/ 0 h 1084480"/>
                <a:gd name="connsiteX0" fmla="*/ 587818 w 587818"/>
                <a:gd name="connsiteY0" fmla="*/ 1089405 h 1092619"/>
                <a:gd name="connsiteX1" fmla="*/ 10785 w 587818"/>
                <a:gd name="connsiteY1" fmla="*/ 1090899 h 1092619"/>
                <a:gd name="connsiteX2" fmla="*/ 147 w 587818"/>
                <a:gd name="connsiteY2" fmla="*/ 0 h 1092619"/>
                <a:gd name="connsiteX3" fmla="*/ 552440 w 587818"/>
                <a:gd name="connsiteY3" fmla="*/ 8139 h 1092619"/>
                <a:gd name="connsiteX0" fmla="*/ 587818 w 587818"/>
                <a:gd name="connsiteY0" fmla="*/ 1081266 h 1084480"/>
                <a:gd name="connsiteX1" fmla="*/ 10785 w 587818"/>
                <a:gd name="connsiteY1" fmla="*/ 1082760 h 1084480"/>
                <a:gd name="connsiteX2" fmla="*/ 147 w 587818"/>
                <a:gd name="connsiteY2" fmla="*/ 196 h 1084480"/>
                <a:gd name="connsiteX3" fmla="*/ 552440 w 587818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2760"/>
                <a:gd name="connsiteX1" fmla="*/ 96 w 591416"/>
                <a:gd name="connsiteY1" fmla="*/ 1082760 h 1082760"/>
                <a:gd name="connsiteX2" fmla="*/ 3745 w 591416"/>
                <a:gd name="connsiteY2" fmla="*/ 196 h 1082760"/>
                <a:gd name="connsiteX3" fmla="*/ 556038 w 591416"/>
                <a:gd name="connsiteY3" fmla="*/ 0 h 1082760"/>
                <a:gd name="connsiteX0" fmla="*/ 588565 w 588565"/>
                <a:gd name="connsiteY0" fmla="*/ 1081266 h 1081266"/>
                <a:gd name="connsiteX1" fmla="*/ 817 w 588565"/>
                <a:gd name="connsiteY1" fmla="*/ 1077998 h 1081266"/>
                <a:gd name="connsiteX2" fmla="*/ 894 w 588565"/>
                <a:gd name="connsiteY2" fmla="*/ 196 h 1081266"/>
                <a:gd name="connsiteX3" fmla="*/ 553187 w 588565"/>
                <a:gd name="connsiteY3" fmla="*/ 0 h 1081266"/>
                <a:gd name="connsiteX0" fmla="*/ 588099 w 588099"/>
                <a:gd name="connsiteY0" fmla="*/ 1081266 h 1081570"/>
                <a:gd name="connsiteX1" fmla="*/ 2732 w 588099"/>
                <a:gd name="connsiteY1" fmla="*/ 1081570 h 1081570"/>
                <a:gd name="connsiteX2" fmla="*/ 428 w 588099"/>
                <a:gd name="connsiteY2" fmla="*/ 196 h 1081570"/>
                <a:gd name="connsiteX3" fmla="*/ 552721 w 588099"/>
                <a:gd name="connsiteY3" fmla="*/ 0 h 108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099" h="1081570">
                  <a:moveTo>
                    <a:pt x="588099" y="1081266"/>
                  </a:moveTo>
                  <a:lnTo>
                    <a:pt x="2732" y="1081570"/>
                  </a:lnTo>
                  <a:cubicBezTo>
                    <a:pt x="2090" y="977592"/>
                    <a:pt x="-1146" y="267969"/>
                    <a:pt x="428" y="196"/>
                  </a:cubicBezTo>
                  <a:lnTo>
                    <a:pt x="552721" y="0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51520" y="843529"/>
            <a:ext cx="2719413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Medium level Security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1520" y="4910399"/>
            <a:ext cx="2961930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Low level “Trusted” Card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8009456" y="122728"/>
            <a:ext cx="1015992" cy="4426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Non-normative</a:t>
            </a:r>
            <a:br>
              <a:rPr lang="en-US" sz="1000" dirty="0" smtClean="0"/>
            </a:br>
            <a:r>
              <a:rPr lang="en-US" sz="1000" dirty="0" smtClean="0"/>
              <a:t>sample layout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27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68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@ Trustech 2018</dc:title>
  <dc:creator>Anders</dc:creator>
  <cp:lastModifiedBy>Anders</cp:lastModifiedBy>
  <cp:revision>105</cp:revision>
  <dcterms:created xsi:type="dcterms:W3CDTF">2018-11-18T09:32:02Z</dcterms:created>
  <dcterms:modified xsi:type="dcterms:W3CDTF">2020-12-22T05:51:00Z</dcterms:modified>
</cp:coreProperties>
</file>