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9"/>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6" r:id="rId23"/>
    <p:sldId id="275" r:id="rId24"/>
    <p:sldId id="271" r:id="rId25"/>
    <p:sldId id="273" r:id="rId26"/>
    <p:sldId id="27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0" y="-4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2020-10-26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2020-10-26</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2020-10-26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2020-10-26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2020-10-26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2020-10-26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306" y="670071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2020-10-26, </a:t>
            </a:r>
            <a:r>
              <a:rPr lang="en-US" sz="600" dirty="0" smtClean="0">
                <a:latin typeface="Arial" panose="020B0604020202020204" pitchFamily="34" charset="0"/>
                <a:cs typeface="Arial" panose="020B0604020202020204" pitchFamily="34" charset="0"/>
              </a:rPr>
              <a:t>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/20</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2020-10-26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1500"/>
            <a:ext cx="8280920" cy="3785652"/>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accountReference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FR*0504</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encryptedAccountData</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Parameters removed for brevity…                          </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okjRig8y97oHa0kw7buu17XcTZOZAtS1....XG4BoMqDwY0e2fxlGPSHzko5Hs_0UHXz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#0100345648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logData</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CT100006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Copy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of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the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entire </a:t>
            </a:r>
            <a:r>
              <a:rPr lang="en-US" sz="900" dirty="0" err="1">
                <a:solidFill>
                  <a:srgbClr val="000000"/>
                </a:solidFill>
                <a:latin typeface="Verdana" panose="020B0604030504040204" pitchFamily="34" charset="0"/>
                <a:ea typeface="Verdana" panose="020B0604030504040204" pitchFamily="34" charset="0"/>
                <a:cs typeface="Arial" panose="020B0604020202020204" pitchFamily="34" charset="0"/>
                <a:hlinkClick r:id="rId2" action="ppaction://hlinksldjump"/>
              </a:rPr>
              <a:t>AuthorizationRequest</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 message</a:t>
            </a:r>
          </a:p>
          <a:p>
            <a:pPr latinLnBrk="1">
              <a:spcBef>
                <a:spcPts val="300"/>
              </a:spcBef>
              <a:spcAft>
                <a:spcPts val="600"/>
              </a:spcAft>
            </a:pPr>
            <a:r>
              <a:rPr lang="en-US" sz="900" dirty="0" smtClean="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b03W5RPCmoA2ARILtbdvCrlrAj5i0Cr4....hib3XUqun9KxpbL6Ig7i4pA_ko7Gf4yA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262586"/>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404146"/>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211960" y="3916622"/>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080" y="3803326"/>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396186" y="3573249"/>
            <a:ext cx="2901812" cy="398480"/>
          </a:xfrm>
          <a:prstGeom prst="bentConnector3">
            <a:avLst>
              <a:gd name="adj1" fmla="val 3966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297998" y="3459953"/>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0330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1660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1460"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Receipt Processing</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395536" y="5835878"/>
            <a:ext cx="8280920"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If a </a:t>
            </a:r>
            <a:r>
              <a:rPr lang="en-US" sz="1000" b="1" dirty="0" err="1" smtClean="0">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included in the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rPr>
              <a:t> the Saturn wallet begins polling the URL after a successful payment operation.  If </a:t>
            </a:r>
            <a:r>
              <a:rPr lang="en-US" sz="1000" dirty="0" smtClean="0">
                <a:latin typeface="Arial" panose="020B0604020202020204" pitchFamily="34" charset="0"/>
                <a:cs typeface="Arial" panose="020B0604020202020204" pitchFamily="34" charset="0"/>
              </a:rPr>
              <a:t>succeeding, </a:t>
            </a:r>
            <a:r>
              <a:rPr lang="en-US" sz="1000" dirty="0" smtClean="0">
                <a:latin typeface="Arial" panose="020B0604020202020204" pitchFamily="34" charset="0"/>
                <a:cs typeface="Arial" panose="020B0604020202020204" pitchFamily="34" charset="0"/>
              </a:rPr>
              <a:t>the wallet stores the </a:t>
            </a:r>
            <a:r>
              <a:rPr lang="en-US" sz="1000" dirty="0" smtClean="0">
                <a:latin typeface="Arial" panose="020B0604020202020204" pitchFamily="34" charset="0"/>
                <a:cs typeface="Arial" panose="020B0604020202020204" pitchFamily="34" charset="0"/>
                <a:hlinkClick r:id="rId3" action="ppaction://hlinksldjump"/>
              </a:rPr>
              <a:t>JSON-formatted receipt object</a:t>
            </a:r>
            <a:r>
              <a:rPr lang="en-US" sz="1000" dirty="0" smtClean="0">
                <a:latin typeface="Arial" panose="020B0604020202020204" pitchFamily="34" charset="0"/>
                <a:cs typeface="Arial" panose="020B0604020202020204" pitchFamily="34" charset="0"/>
              </a:rPr>
              <a:t> locally.  Receipt can subsequently be viewed with a built-in receipt rendering application. The receipts may also be “synched” to a cloud service of the user’s choice.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Since receipts are digitally signed they can also be securely verified as being created by the merchant in question.  Receipts objects may also be transferred to other parties like employers.</a:t>
            </a:r>
            <a:endParaRPr lang="en-US" sz="1000" i="1" dirty="0">
              <a:latin typeface="Arial" panose="020B0604020202020204" pitchFamily="34" charset="0"/>
              <a:cs typeface="Arial" panose="020B0604020202020204" pitchFamily="34" charset="0"/>
            </a:endParaRPr>
          </a:p>
        </p:txBody>
      </p:sp>
      <p:sp>
        <p:nvSpPr>
          <p:cNvPr id="11" name="Rounded Rectangle 10"/>
          <p:cNvSpPr/>
          <p:nvPr/>
        </p:nvSpPr>
        <p:spPr>
          <a:xfrm>
            <a:off x="3352465" y="836712"/>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53264" y="993271"/>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61941" y="979600"/>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370" y="1235549"/>
            <a:ext cx="2314575" cy="4114800"/>
          </a:xfrm>
          <a:prstGeom prst="rect">
            <a:avLst/>
          </a:prstGeom>
          <a:ln>
            <a:solidFill>
              <a:schemeClr val="bg1">
                <a:lumMod val="50000"/>
              </a:schemeClr>
            </a:solidFill>
          </a:ln>
        </p:spPr>
      </p:pic>
    </p:spTree>
    <p:extLst>
      <p:ext uri="{BB962C8B-B14F-4D97-AF65-F5344CB8AC3E}">
        <p14:creationId xmlns:p14="http://schemas.microsoft.com/office/powerpoint/2010/main" val="140028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08" y="836712"/>
            <a:ext cx="3708412" cy="5770811"/>
          </a:xfrm>
          <a:prstGeom prst="rect">
            <a:avLst/>
          </a:prstGeom>
        </p:spPr>
        <p:txBody>
          <a:bodyPr wrap="square">
            <a:spAutoFit/>
          </a:bodyPr>
          <a:lstStyle/>
          <a:p>
            <a:pPr latinLnBrk="1"/>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@context</a:t>
            </a:r>
            <a:r>
              <a:rPr lang="en-US" sz="900" dirty="0">
                <a:solidFill>
                  <a:srgbClr val="000000"/>
                </a:solidFill>
                <a:latin typeface="Verdana"/>
              </a:rPr>
              <a:t>": "</a:t>
            </a:r>
            <a:r>
              <a:rPr lang="en-US" sz="900" dirty="0">
                <a:solidFill>
                  <a:srgbClr val="0000C0"/>
                </a:solidFill>
                <a:latin typeface="Verdana"/>
              </a:rPr>
              <a:t>https://webpki.github.io/</a:t>
            </a:r>
            <a:r>
              <a:rPr lang="en-US" sz="900" dirty="0" err="1">
                <a:solidFill>
                  <a:srgbClr val="0000C0"/>
                </a:solidFill>
                <a:latin typeface="Verdana"/>
              </a:rPr>
              <a:t>saturn</a:t>
            </a:r>
            <a:r>
              <a:rPr lang="en-US" sz="900" dirty="0">
                <a:solidFill>
                  <a:srgbClr val="0000C0"/>
                </a:solidFill>
                <a:latin typeface="Verdana"/>
              </a:rPr>
              <a:t>/v3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@qualifier</a:t>
            </a:r>
            <a:r>
              <a:rPr lang="en-US" sz="900" dirty="0">
                <a:solidFill>
                  <a:srgbClr val="000000"/>
                </a:solidFill>
                <a:latin typeface="Verdana"/>
              </a:rPr>
              <a:t>": "</a:t>
            </a:r>
            <a:r>
              <a:rPr lang="en-US" sz="900" dirty="0">
                <a:solidFill>
                  <a:srgbClr val="0000C0"/>
                </a:solidFill>
                <a:latin typeface="Verdana"/>
              </a:rPr>
              <a:t>Receipt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status</a:t>
            </a:r>
            <a:r>
              <a:rPr lang="en-US" sz="900" dirty="0">
                <a:solidFill>
                  <a:srgbClr val="000000"/>
                </a:solidFill>
                <a:latin typeface="Verdana"/>
              </a:rPr>
              <a:t>": "</a:t>
            </a:r>
            <a:r>
              <a:rPr lang="en-US" sz="900" dirty="0">
                <a:solidFill>
                  <a:srgbClr val="0000C0"/>
                </a:solidFill>
                <a:latin typeface="Verdana"/>
              </a:rPr>
              <a:t>AVAILABLE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2020-10-26T07:25:33+00:00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Space Shop</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physicalAddress</a:t>
            </a:r>
            <a:r>
              <a:rPr lang="en-US" sz="900" dirty="0">
                <a:solidFill>
                  <a:srgbClr val="000000"/>
                </a:solidFill>
                <a:latin typeface="Verdana"/>
              </a:rPr>
              <a:t>": ["</a:t>
            </a:r>
            <a:r>
              <a:rPr lang="en-US" sz="900" dirty="0">
                <a:solidFill>
                  <a:srgbClr val="0000C0"/>
                </a:solidFill>
                <a:latin typeface="Verdana"/>
              </a:rPr>
              <a:t>2000 Avenue des </a:t>
            </a:r>
            <a:r>
              <a:rPr lang="en-US" sz="900" dirty="0" smtClean="0">
                <a:solidFill>
                  <a:srgbClr val="0000C0"/>
                </a:solidFill>
                <a:latin typeface="Verdana"/>
              </a:rPr>
              <a:t>Champs-Élysées</a:t>
            </a:r>
            <a:r>
              <a:rPr lang="en-US" sz="900" dirty="0" smtClean="0">
                <a:solidFill>
                  <a:srgbClr val="000000"/>
                </a:solidFill>
                <a:latin typeface="Verdana"/>
              </a:rPr>
              <a:t>",</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00"/>
                </a:solidFill>
                <a:latin typeface="Verdana"/>
              </a:rPr>
              <a:t> "</a:t>
            </a:r>
            <a:r>
              <a:rPr lang="en-US" sz="900" dirty="0">
                <a:solidFill>
                  <a:srgbClr val="0000C0"/>
                </a:solidFill>
                <a:latin typeface="Verdana"/>
              </a:rPr>
              <a:t>75000 Paris</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France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phoneNumber</a:t>
            </a:r>
            <a:r>
              <a:rPr lang="en-US" sz="900" dirty="0">
                <a:solidFill>
                  <a:srgbClr val="000000"/>
                </a:solidFill>
                <a:latin typeface="Verdana"/>
              </a:rPr>
              <a:t>": "</a:t>
            </a:r>
            <a:r>
              <a:rPr lang="en-US" sz="900" dirty="0">
                <a:solidFill>
                  <a:srgbClr val="0000C0"/>
                </a:solidFill>
                <a:latin typeface="Verdana"/>
              </a:rPr>
              <a:t>01.50.10.42.08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emailAddress</a:t>
            </a:r>
            <a:r>
              <a:rPr lang="en-US" sz="900" dirty="0">
                <a:solidFill>
                  <a:srgbClr val="000000"/>
                </a:solidFill>
                <a:latin typeface="Verdana"/>
              </a:rPr>
              <a:t>": "</a:t>
            </a:r>
            <a:r>
              <a:rPr lang="en-US" sz="900" dirty="0">
                <a:solidFill>
                  <a:srgbClr val="0000C0"/>
                </a:solidFill>
                <a:latin typeface="Verdana"/>
              </a:rPr>
              <a:t>support@spaceshop.com</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655.00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currency</a:t>
            </a:r>
            <a:r>
              <a:rPr lang="en-US" sz="900" dirty="0">
                <a:solidFill>
                  <a:srgbClr val="000000"/>
                </a:solidFill>
                <a:latin typeface="Verdana"/>
              </a:rPr>
              <a:t>": "</a:t>
            </a:r>
            <a:r>
              <a:rPr lang="en-US" sz="900" dirty="0">
                <a:solidFill>
                  <a:srgbClr val="0000C0"/>
                </a:solidFill>
                <a:latin typeface="Verdana"/>
              </a:rPr>
              <a:t>EUR</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545.74</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tax</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109.14</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percentage</a:t>
            </a:r>
            <a:r>
              <a:rPr lang="en-US" sz="900" dirty="0">
                <a:solidFill>
                  <a:srgbClr val="000000"/>
                </a:solidFill>
                <a:latin typeface="Verdana"/>
              </a:rPr>
              <a:t>": "</a:t>
            </a:r>
            <a:r>
              <a:rPr lang="en-US" sz="900" dirty="0">
                <a:solidFill>
                  <a:srgbClr val="0000C0"/>
                </a:solidFill>
                <a:latin typeface="Verdana"/>
              </a:rPr>
              <a:t>20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shipping</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Free shipping</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barcode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type</a:t>
            </a:r>
            <a:r>
              <a:rPr lang="en-US" sz="900" dirty="0">
                <a:solidFill>
                  <a:srgbClr val="000000"/>
                </a:solidFill>
                <a:latin typeface="Verdana"/>
              </a:rPr>
              <a:t>": "</a:t>
            </a:r>
            <a:r>
              <a:rPr lang="en-US" sz="900" dirty="0">
                <a:solidFill>
                  <a:srgbClr val="0000C0"/>
                </a:solidFill>
                <a:latin typeface="Verdana"/>
              </a:rPr>
              <a:t>CODE_128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freeText</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0000C0"/>
                </a:solidFill>
                <a:latin typeface="Verdana"/>
              </a:rPr>
              <a:t>Return Policy:</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0000C0"/>
                </a:solidFill>
                <a:latin typeface="Verdana"/>
              </a:rPr>
              <a:t>Items can be returned within 30 days of receipt of delivery using the Online Returns Center. Once the item is received at our Customer Support Center, it takes 2 business days for the refund to be processed and 3-5 business days for the refund amount to show up in your account.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lineItems</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Model Rocket</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SpaceX Falcon Heavy</a:t>
            </a:r>
            <a:r>
              <a:rPr lang="en-US" sz="900" dirty="0" smtClean="0">
                <a:solidFill>
                  <a:srgbClr val="000000"/>
                </a:solidFill>
                <a:latin typeface="Verdana"/>
              </a:rPr>
              <a:t>",</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Scale 1:200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1</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499.99</a:t>
            </a:r>
            <a:r>
              <a:rPr lang="en-US" sz="900" dirty="0">
                <a:solidFill>
                  <a:srgbClr val="000000"/>
                </a:solidFill>
                <a:latin typeface="Verdana"/>
              </a:rPr>
              <a:t>"</a:t>
            </a:r>
            <a:endParaRPr lang="en-US" sz="900" dirty="0" smtClean="0">
              <a:solidFill>
                <a:srgbClr val="000000"/>
              </a:solidFill>
              <a:latin typeface="Verdana"/>
            </a:endParaRPr>
          </a:p>
        </p:txBody>
      </p:sp>
      <p:sp>
        <p:nvSpPr>
          <p:cNvPr id="10" name="Rectangle 9"/>
          <p:cNvSpPr/>
          <p:nvPr/>
        </p:nvSpPr>
        <p:spPr>
          <a:xfrm>
            <a:off x="3923928" y="2117462"/>
            <a:ext cx="5184576" cy="3831818"/>
          </a:xfrm>
          <a:prstGeom prst="rect">
            <a:avLst/>
          </a:prstGeom>
        </p:spPr>
        <p:txBody>
          <a:bodyPr wrap="square">
            <a:spAutoFit/>
          </a:bodyPr>
          <a:lstStyle/>
          <a:p>
            <a:pPr latinLnBrk="1"/>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Nasa T-Shirt</a:t>
            </a:r>
            <a:r>
              <a:rPr lang="en-US" sz="900" dirty="0">
                <a:solidFill>
                  <a:srgbClr val="000000"/>
                </a:solidFill>
                <a:latin typeface="Verdana"/>
              </a:rPr>
              <a:t>", </a:t>
            </a:r>
            <a:r>
              <a:rPr lang="en-US" sz="900" dirty="0" smtClean="0">
                <a:solidFill>
                  <a:srgbClr val="000000"/>
                </a:solidFill>
                <a:latin typeface="Verdana"/>
              </a:rPr>
              <a:t/>
            </a:r>
            <a:br>
              <a:rPr lang="en-US" sz="900" dirty="0" smtClean="0">
                <a:solidFill>
                  <a:srgbClr val="000000"/>
                </a:solidFill>
                <a:latin typeface="Verdana"/>
              </a:rPr>
            </a:br>
            <a:r>
              <a:rPr lang="en-US" sz="900" dirty="0" smtClean="0">
                <a:solidFill>
                  <a:srgbClr val="000000"/>
                </a:solidFill>
                <a:latin typeface="Verdana"/>
              </a:rPr>
              <a:t>                              "</a:t>
            </a:r>
            <a:r>
              <a:rPr lang="en-US" sz="900" dirty="0">
                <a:solidFill>
                  <a:srgbClr val="0000C0"/>
                </a:solidFill>
                <a:latin typeface="Verdana"/>
              </a:rPr>
              <a:t>Grey, Size: L</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45.75</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paymentMethodName</a:t>
            </a:r>
            <a:r>
              <a:rPr lang="en-US" sz="900" dirty="0">
                <a:solidFill>
                  <a:srgbClr val="000000"/>
                </a:solidFill>
                <a:latin typeface="Verdana"/>
              </a:rPr>
              <a:t>": "</a:t>
            </a:r>
            <a:r>
              <a:rPr lang="en-US" sz="900" dirty="0">
                <a:solidFill>
                  <a:srgbClr val="0000C0"/>
                </a:solidFill>
                <a:latin typeface="Verdana"/>
              </a:rPr>
              <a:t>Bank Direct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accountReference</a:t>
            </a:r>
            <a:r>
              <a:rPr lang="en-US" sz="900" dirty="0">
                <a:solidFill>
                  <a:srgbClr val="000000"/>
                </a:solidFill>
                <a:latin typeface="Verdana"/>
              </a:rPr>
              <a:t>": "</a:t>
            </a:r>
            <a:r>
              <a:rPr lang="en-US" sz="900" dirty="0">
                <a:solidFill>
                  <a:srgbClr val="0000C0"/>
                </a:solidFill>
                <a:latin typeface="Verdana"/>
              </a:rPr>
              <a:t>FR*0143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https://payments.bigbank.com/payees/86344</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smtClean="0">
                <a:solidFill>
                  <a:srgbClr val="C00000"/>
                </a:solidFill>
                <a:latin typeface="Verdana"/>
              </a:rPr>
              <a:t>payerProviderData</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My Bank</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providerAuthorityUrl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https://payments.mybank.com/authority</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#0100345452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payeeRequestId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2020-10-26T07:25:34+00:00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receiptSignature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algorithm</a:t>
            </a:r>
            <a:r>
              <a:rPr lang="en-US" sz="900" dirty="0">
                <a:solidFill>
                  <a:srgbClr val="000000"/>
                </a:solidFill>
                <a:latin typeface="Verdana"/>
              </a:rPr>
              <a:t>": "</a:t>
            </a:r>
            <a:r>
              <a:rPr lang="en-US" sz="900" dirty="0">
                <a:solidFill>
                  <a:srgbClr val="0000C0"/>
                </a:solidFill>
                <a:latin typeface="Verdana"/>
              </a:rPr>
              <a:t>ES256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publicKey</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kty</a:t>
            </a:r>
            <a:r>
              <a:rPr lang="en-US" sz="900" dirty="0">
                <a:solidFill>
                  <a:srgbClr val="000000"/>
                </a:solidFill>
                <a:latin typeface="Verdana"/>
              </a:rPr>
              <a:t>": "</a:t>
            </a:r>
            <a:r>
              <a:rPr lang="en-US" sz="900" dirty="0">
                <a:solidFill>
                  <a:srgbClr val="0000C0"/>
                </a:solidFill>
                <a:latin typeface="Verdana"/>
              </a:rPr>
              <a:t>EC</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crv</a:t>
            </a:r>
            <a:r>
              <a:rPr lang="en-US" sz="900" dirty="0">
                <a:solidFill>
                  <a:srgbClr val="000000"/>
                </a:solidFill>
                <a:latin typeface="Verdana"/>
              </a:rPr>
              <a:t>": "</a:t>
            </a:r>
            <a:r>
              <a:rPr lang="en-US" sz="900" dirty="0">
                <a:solidFill>
                  <a:srgbClr val="0000C0"/>
                </a:solidFill>
                <a:latin typeface="Verdana"/>
              </a:rPr>
              <a:t>P-256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x</a:t>
            </a:r>
            <a:r>
              <a:rPr lang="en-US" sz="900" dirty="0">
                <a:solidFill>
                  <a:srgbClr val="000000"/>
                </a:solidFill>
                <a:latin typeface="Verdana"/>
              </a:rPr>
              <a:t>": "</a:t>
            </a:r>
            <a:r>
              <a:rPr lang="en-US" sz="900" dirty="0">
                <a:solidFill>
                  <a:srgbClr val="0000C0"/>
                </a:solidFill>
                <a:latin typeface="Verdana"/>
              </a:rPr>
              <a:t>8VY09NWUy-aVGNHZZQDIyy-H3RxLfXbiPR2SVlEubjE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y</a:t>
            </a:r>
            <a:r>
              <a:rPr lang="en-US" sz="900" dirty="0">
                <a:solidFill>
                  <a:srgbClr val="000000"/>
                </a:solidFill>
                <a:latin typeface="Verdana"/>
              </a:rPr>
              <a:t>": "</a:t>
            </a:r>
            <a:r>
              <a:rPr lang="en-US" sz="900" dirty="0">
                <a:solidFill>
                  <a:srgbClr val="0000C0"/>
                </a:solidFill>
                <a:latin typeface="Verdana"/>
              </a:rPr>
              <a:t>OuHehTNjMbphW0s3nBBVdAALLdzE9x-hup4CnJ1gM-o</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_</a:t>
            </a:r>
            <a:r>
              <a:rPr lang="en-US" sz="900" dirty="0" smtClean="0">
                <a:solidFill>
                  <a:srgbClr val="0000C0"/>
                </a:solidFill>
                <a:latin typeface="Verdana"/>
              </a:rPr>
              <a:t>17N4_ZhdDgSBtV-Q9QzVqu….BrQijgVNJGR3c0-gTeB3NdV18zckw</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a:t>
            </a:r>
            <a:endParaRPr lang="en-US" sz="900" dirty="0">
              <a:solidFill>
                <a:srgbClr val="000000"/>
              </a:solidFill>
              <a:latin typeface="Verdana" panose="020B0604030504040204" pitchFamily="34" charset="0"/>
              <a:ea typeface="Verdana" panose="020B0604030504040204" pitchFamily="34" charset="0"/>
            </a:endParaRPr>
          </a:p>
        </p:txBody>
      </p:sp>
      <p:sp>
        <p:nvSpPr>
          <p:cNvPr id="2" name="TextBox 1"/>
          <p:cNvSpPr txBox="1"/>
          <p:nvPr/>
        </p:nvSpPr>
        <p:spPr>
          <a:xfrm>
            <a:off x="3317184" y="260648"/>
            <a:ext cx="2478952"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JSON </a:t>
            </a:r>
            <a:r>
              <a:rPr lang="en-US" sz="1600" dirty="0" smtClean="0">
                <a:latin typeface="Arial" panose="020B0604020202020204" pitchFamily="34" charset="0"/>
                <a:cs typeface="Arial" panose="020B0604020202020204" pitchFamily="34" charset="0"/>
                <a:sym typeface="Wingdings"/>
              </a:rPr>
              <a:t>Receipt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flipV="1">
            <a:off x="5580112" y="4440897"/>
            <a:ext cx="993925"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5436096" y="4723348"/>
            <a:ext cx="11337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69852" y="4610052"/>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6574037" y="4327602"/>
            <a:ext cx="195840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Receipt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
        <p:nvSpPr>
          <p:cNvPr id="28" name="Freeform 27"/>
          <p:cNvSpPr/>
          <p:nvPr/>
        </p:nvSpPr>
        <p:spPr>
          <a:xfrm>
            <a:off x="2931766" y="1845651"/>
            <a:ext cx="1958295" cy="4714696"/>
          </a:xfrm>
          <a:custGeom>
            <a:avLst/>
            <a:gdLst>
              <a:gd name="connsiteX0" fmla="*/ 0 w 189782"/>
              <a:gd name="connsiteY0" fmla="*/ 18072 h 18072"/>
              <a:gd name="connsiteX1" fmla="*/ 28755 w 189782"/>
              <a:gd name="connsiteY1" fmla="*/ 6570 h 18072"/>
              <a:gd name="connsiteX2" fmla="*/ 189782 w 189782"/>
              <a:gd name="connsiteY2" fmla="*/ 819 h 18072"/>
              <a:gd name="connsiteX0" fmla="*/ 59615 w 1175298"/>
              <a:gd name="connsiteY0" fmla="*/ 33836 h 361640"/>
              <a:gd name="connsiteX1" fmla="*/ 88370 w 1175298"/>
              <a:gd name="connsiteY1" fmla="*/ 22334 h 361640"/>
              <a:gd name="connsiteX2" fmla="*/ 1175298 w 1175298"/>
              <a:gd name="connsiteY2" fmla="*/ 361640 h 361640"/>
              <a:gd name="connsiteX0" fmla="*/ 0 w 2265872"/>
              <a:gd name="connsiteY0" fmla="*/ 5413987 h 5413987"/>
              <a:gd name="connsiteX1" fmla="*/ 1178944 w 2265872"/>
              <a:gd name="connsiteY1" fmla="*/ 284145 h 5413987"/>
              <a:gd name="connsiteX2" fmla="*/ 2265872 w 2265872"/>
              <a:gd name="connsiteY2" fmla="*/ 623451 h 5413987"/>
              <a:gd name="connsiteX0" fmla="*/ 0 w 2265872"/>
              <a:gd name="connsiteY0" fmla="*/ 5413987 h 5413987"/>
              <a:gd name="connsiteX1" fmla="*/ 333556 w 2265872"/>
              <a:gd name="connsiteY1" fmla="*/ 3717459 h 5413987"/>
              <a:gd name="connsiteX2" fmla="*/ 1178944 w 2265872"/>
              <a:gd name="connsiteY2" fmla="*/ 284145 h 5413987"/>
              <a:gd name="connsiteX3" fmla="*/ 2265872 w 2265872"/>
              <a:gd name="connsiteY3" fmla="*/ 623451 h 5413987"/>
              <a:gd name="connsiteX0" fmla="*/ 0 w 2265872"/>
              <a:gd name="connsiteY0" fmla="*/ 5413987 h 5465854"/>
              <a:gd name="connsiteX1" fmla="*/ 948906 w 2265872"/>
              <a:gd name="connsiteY1" fmla="*/ 5379482 h 5465854"/>
              <a:gd name="connsiteX2" fmla="*/ 333556 w 2265872"/>
              <a:gd name="connsiteY2" fmla="*/ 3717459 h 5465854"/>
              <a:gd name="connsiteX3" fmla="*/ 1178944 w 2265872"/>
              <a:gd name="connsiteY3" fmla="*/ 284145 h 5465854"/>
              <a:gd name="connsiteX4" fmla="*/ 2265872 w 2265872"/>
              <a:gd name="connsiteY4" fmla="*/ 623451 h 5465854"/>
              <a:gd name="connsiteX0" fmla="*/ 0 w 2265872"/>
              <a:gd name="connsiteY0" fmla="*/ 5164678 h 5216545"/>
              <a:gd name="connsiteX1" fmla="*/ 948906 w 2265872"/>
              <a:gd name="connsiteY1" fmla="*/ 5130173 h 5216545"/>
              <a:gd name="connsiteX2" fmla="*/ 948907 w 2265872"/>
              <a:gd name="connsiteY2" fmla="*/ 402898 h 5216545"/>
              <a:gd name="connsiteX3" fmla="*/ 1178944 w 2265872"/>
              <a:gd name="connsiteY3" fmla="*/ 34836 h 5216545"/>
              <a:gd name="connsiteX4" fmla="*/ 2265872 w 2265872"/>
              <a:gd name="connsiteY4" fmla="*/ 374142 h 5216545"/>
              <a:gd name="connsiteX0" fmla="*/ 0 w 2265872"/>
              <a:gd name="connsiteY0" fmla="*/ 5091199 h 5143066"/>
              <a:gd name="connsiteX1" fmla="*/ 948906 w 2265872"/>
              <a:gd name="connsiteY1" fmla="*/ 5056694 h 5143066"/>
              <a:gd name="connsiteX2" fmla="*/ 948907 w 2265872"/>
              <a:gd name="connsiteY2" fmla="*/ 329419 h 5143066"/>
              <a:gd name="connsiteX3" fmla="*/ 1989827 w 2265872"/>
              <a:gd name="connsiteY3" fmla="*/ 105131 h 5143066"/>
              <a:gd name="connsiteX4" fmla="*/ 2265872 w 2265872"/>
              <a:gd name="connsiteY4" fmla="*/ 300663 h 5143066"/>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16706"/>
              <a:gd name="connsiteX1" fmla="*/ 948906 w 2090757"/>
              <a:gd name="connsiteY1" fmla="*/ 5067385 h 5116706"/>
              <a:gd name="connsiteX2" fmla="*/ 948907 w 2090757"/>
              <a:gd name="connsiteY2" fmla="*/ 340110 h 5116706"/>
              <a:gd name="connsiteX3" fmla="*/ 1989827 w 2090757"/>
              <a:gd name="connsiteY3" fmla="*/ 115822 h 5116706"/>
              <a:gd name="connsiteX4" fmla="*/ 2076091 w 2090757"/>
              <a:gd name="connsiteY4" fmla="*/ 501135 h 5116706"/>
              <a:gd name="connsiteX0" fmla="*/ 0 w 2090757"/>
              <a:gd name="connsiteY0" fmla="*/ 5101890 h 5101890"/>
              <a:gd name="connsiteX1" fmla="*/ 948906 w 2090757"/>
              <a:gd name="connsiteY1" fmla="*/ 5067385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575 w 2091332"/>
              <a:gd name="connsiteY0" fmla="*/ 5101890 h 5104756"/>
              <a:gd name="connsiteX1" fmla="*/ 949481 w 2091332"/>
              <a:gd name="connsiteY1" fmla="*/ 5067385 h 5104756"/>
              <a:gd name="connsiteX2" fmla="*/ 949482 w 2091332"/>
              <a:gd name="connsiteY2" fmla="*/ 340110 h 5104756"/>
              <a:gd name="connsiteX3" fmla="*/ 1990402 w 2091332"/>
              <a:gd name="connsiteY3" fmla="*/ 115822 h 5104756"/>
              <a:gd name="connsiteX4" fmla="*/ 2076666 w 2091332"/>
              <a:gd name="connsiteY4" fmla="*/ 501135 h 5104756"/>
              <a:gd name="connsiteX0" fmla="*/ 587 w 2091344"/>
              <a:gd name="connsiteY0" fmla="*/ 5101890 h 5106713"/>
              <a:gd name="connsiteX1" fmla="*/ 929253 w 2091344"/>
              <a:gd name="connsiteY1" fmla="*/ 5092388 h 5106713"/>
              <a:gd name="connsiteX2" fmla="*/ 949494 w 2091344"/>
              <a:gd name="connsiteY2" fmla="*/ 340110 h 5106713"/>
              <a:gd name="connsiteX3" fmla="*/ 1990414 w 2091344"/>
              <a:gd name="connsiteY3" fmla="*/ 115822 h 5106713"/>
              <a:gd name="connsiteX4" fmla="*/ 2076678 w 2091344"/>
              <a:gd name="connsiteY4" fmla="*/ 501135 h 5106713"/>
              <a:gd name="connsiteX0" fmla="*/ 0 w 2090757"/>
              <a:gd name="connsiteY0" fmla="*/ 5101890 h 5440925"/>
              <a:gd name="connsiteX1" fmla="*/ 921096 w 2090757"/>
              <a:gd name="connsiteY1" fmla="*/ 5082930 h 5440925"/>
              <a:gd name="connsiteX2" fmla="*/ 928666 w 2090757"/>
              <a:gd name="connsiteY2" fmla="*/ 5092388 h 5440925"/>
              <a:gd name="connsiteX3" fmla="*/ 948907 w 2090757"/>
              <a:gd name="connsiteY3" fmla="*/ 340110 h 5440925"/>
              <a:gd name="connsiteX4" fmla="*/ 1989827 w 2090757"/>
              <a:gd name="connsiteY4" fmla="*/ 115822 h 5440925"/>
              <a:gd name="connsiteX5" fmla="*/ 2076091 w 2090757"/>
              <a:gd name="connsiteY5" fmla="*/ 501135 h 5440925"/>
              <a:gd name="connsiteX0" fmla="*/ 0 w 2090757"/>
              <a:gd name="connsiteY0" fmla="*/ 5101890 h 5438846"/>
              <a:gd name="connsiteX1" fmla="*/ 921096 w 2090757"/>
              <a:gd name="connsiteY1" fmla="*/ 5082930 h 5438846"/>
              <a:gd name="connsiteX2" fmla="*/ 928666 w 2090757"/>
              <a:gd name="connsiteY2" fmla="*/ 5092388 h 5438846"/>
              <a:gd name="connsiteX3" fmla="*/ 948907 w 2090757"/>
              <a:gd name="connsiteY3" fmla="*/ 340110 h 5438846"/>
              <a:gd name="connsiteX4" fmla="*/ 1989827 w 2090757"/>
              <a:gd name="connsiteY4" fmla="*/ 115822 h 5438846"/>
              <a:gd name="connsiteX5" fmla="*/ 2076091 w 2090757"/>
              <a:gd name="connsiteY5" fmla="*/ 501135 h 5438846"/>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21714"/>
              <a:gd name="connsiteX1" fmla="*/ 929430 w 2090757"/>
              <a:gd name="connsiteY1" fmla="*/ 5119839 h 5121714"/>
              <a:gd name="connsiteX2" fmla="*/ 948907 w 2090757"/>
              <a:gd name="connsiteY2" fmla="*/ 340110 h 5121714"/>
              <a:gd name="connsiteX3" fmla="*/ 1989827 w 2090757"/>
              <a:gd name="connsiteY3" fmla="*/ 115822 h 5121714"/>
              <a:gd name="connsiteX4" fmla="*/ 2076091 w 2090757"/>
              <a:gd name="connsiteY4" fmla="*/ 501135 h 5121714"/>
              <a:gd name="connsiteX0" fmla="*/ 0 w 2090757"/>
              <a:gd name="connsiteY0" fmla="*/ 5101890 h 5118354"/>
              <a:gd name="connsiteX1" fmla="*/ 931811 w 2090757"/>
              <a:gd name="connsiteY1" fmla="*/ 5116267 h 5118354"/>
              <a:gd name="connsiteX2" fmla="*/ 948907 w 2090757"/>
              <a:gd name="connsiteY2" fmla="*/ 340110 h 5118354"/>
              <a:gd name="connsiteX3" fmla="*/ 1989827 w 2090757"/>
              <a:gd name="connsiteY3" fmla="*/ 115822 h 5118354"/>
              <a:gd name="connsiteX4" fmla="*/ 2076091 w 2090757"/>
              <a:gd name="connsiteY4" fmla="*/ 501135 h 5118354"/>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11809"/>
              <a:gd name="connsiteY0" fmla="*/ 4782181 h 4782181"/>
              <a:gd name="connsiteX1" fmla="*/ 967529 w 2111809"/>
              <a:gd name="connsiteY1" fmla="*/ 4776317 h 4782181"/>
              <a:gd name="connsiteX2" fmla="*/ 984625 w 2111809"/>
              <a:gd name="connsiteY2" fmla="*/ 160 h 4782181"/>
              <a:gd name="connsiteX3" fmla="*/ 1955298 w 2111809"/>
              <a:gd name="connsiteY3" fmla="*/ 67576 h 4782181"/>
              <a:gd name="connsiteX4" fmla="*/ 2111809 w 2111809"/>
              <a:gd name="connsiteY4" fmla="*/ 161185 h 4782181"/>
              <a:gd name="connsiteX0" fmla="*/ 0 w 2111809"/>
              <a:gd name="connsiteY0" fmla="*/ 4725651 h 4725651"/>
              <a:gd name="connsiteX1" fmla="*/ 967529 w 2111809"/>
              <a:gd name="connsiteY1" fmla="*/ 4719787 h 4725651"/>
              <a:gd name="connsiteX2" fmla="*/ 978672 w 2111809"/>
              <a:gd name="connsiteY2" fmla="*/ 17449 h 4725651"/>
              <a:gd name="connsiteX3" fmla="*/ 1955298 w 2111809"/>
              <a:gd name="connsiteY3" fmla="*/ 11046 h 4725651"/>
              <a:gd name="connsiteX4" fmla="*/ 2111809 w 2111809"/>
              <a:gd name="connsiteY4" fmla="*/ 104655 h 4725651"/>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60599"/>
              <a:gd name="connsiteY0" fmla="*/ 4715346 h 4715346"/>
              <a:gd name="connsiteX1" fmla="*/ 967529 w 1960599"/>
              <a:gd name="connsiteY1" fmla="*/ 4709482 h 4715346"/>
              <a:gd name="connsiteX2" fmla="*/ 976290 w 1960599"/>
              <a:gd name="connsiteY2" fmla="*/ 0 h 4715346"/>
              <a:gd name="connsiteX3" fmla="*/ 1955298 w 1960599"/>
              <a:gd name="connsiteY3" fmla="*/ 741 h 4715346"/>
              <a:gd name="connsiteX4" fmla="*/ 1960599 w 1960599"/>
              <a:gd name="connsiteY4" fmla="*/ 165788 h 4715346"/>
              <a:gd name="connsiteX0" fmla="*/ 0 w 1957824"/>
              <a:gd name="connsiteY0" fmla="*/ 4715346 h 4715346"/>
              <a:gd name="connsiteX1" fmla="*/ 967529 w 1957824"/>
              <a:gd name="connsiteY1" fmla="*/ 4709482 h 4715346"/>
              <a:gd name="connsiteX2" fmla="*/ 976290 w 1957824"/>
              <a:gd name="connsiteY2" fmla="*/ 0 h 4715346"/>
              <a:gd name="connsiteX3" fmla="*/ 1955298 w 1957824"/>
              <a:gd name="connsiteY3" fmla="*/ 741 h 4715346"/>
              <a:gd name="connsiteX4" fmla="*/ 1957027 w 1957824"/>
              <a:gd name="connsiteY4" fmla="*/ 166979 h 4715346"/>
              <a:gd name="connsiteX0" fmla="*/ 0 w 1958876"/>
              <a:gd name="connsiteY0" fmla="*/ 4715346 h 4715346"/>
              <a:gd name="connsiteX1" fmla="*/ 967529 w 1958876"/>
              <a:gd name="connsiteY1" fmla="*/ 4709482 h 4715346"/>
              <a:gd name="connsiteX2" fmla="*/ 976290 w 1958876"/>
              <a:gd name="connsiteY2" fmla="*/ 0 h 4715346"/>
              <a:gd name="connsiteX3" fmla="*/ 1955298 w 1958876"/>
              <a:gd name="connsiteY3" fmla="*/ 741 h 4715346"/>
              <a:gd name="connsiteX4" fmla="*/ 1957027 w 1958876"/>
              <a:gd name="connsiteY4" fmla="*/ 166979 h 4715346"/>
              <a:gd name="connsiteX0" fmla="*/ 0 w 1958876"/>
              <a:gd name="connsiteY0" fmla="*/ 4714605 h 4714605"/>
              <a:gd name="connsiteX1" fmla="*/ 967529 w 1958876"/>
              <a:gd name="connsiteY1" fmla="*/ 4708741 h 4714605"/>
              <a:gd name="connsiteX2" fmla="*/ 976290 w 1958876"/>
              <a:gd name="connsiteY2" fmla="*/ 2831 h 4714605"/>
              <a:gd name="connsiteX3" fmla="*/ 1955298 w 1958876"/>
              <a:gd name="connsiteY3" fmla="*/ 0 h 4714605"/>
              <a:gd name="connsiteX4" fmla="*/ 1957027 w 1958876"/>
              <a:gd name="connsiteY4" fmla="*/ 166238 h 4714605"/>
              <a:gd name="connsiteX0" fmla="*/ 0 w 1960386"/>
              <a:gd name="connsiteY0" fmla="*/ 4713415 h 4713415"/>
              <a:gd name="connsiteX1" fmla="*/ 967529 w 1960386"/>
              <a:gd name="connsiteY1" fmla="*/ 4707551 h 4713415"/>
              <a:gd name="connsiteX2" fmla="*/ 976290 w 1960386"/>
              <a:gd name="connsiteY2" fmla="*/ 1641 h 4713415"/>
              <a:gd name="connsiteX3" fmla="*/ 1957679 w 1960386"/>
              <a:gd name="connsiteY3" fmla="*/ 0 h 4713415"/>
              <a:gd name="connsiteX4" fmla="*/ 1957027 w 1960386"/>
              <a:gd name="connsiteY4" fmla="*/ 165048 h 4713415"/>
              <a:gd name="connsiteX0" fmla="*/ 0 w 1959859"/>
              <a:gd name="connsiteY0" fmla="*/ 4713415 h 4713415"/>
              <a:gd name="connsiteX1" fmla="*/ 967529 w 1959859"/>
              <a:gd name="connsiteY1" fmla="*/ 4707551 h 4713415"/>
              <a:gd name="connsiteX2" fmla="*/ 976290 w 1959859"/>
              <a:gd name="connsiteY2" fmla="*/ 1641 h 4713415"/>
              <a:gd name="connsiteX3" fmla="*/ 1957679 w 1959859"/>
              <a:gd name="connsiteY3" fmla="*/ 0 h 4713415"/>
              <a:gd name="connsiteX4" fmla="*/ 1957027 w 1959859"/>
              <a:gd name="connsiteY4" fmla="*/ 165048 h 4713415"/>
              <a:gd name="connsiteX0" fmla="*/ 0 w 1961533"/>
              <a:gd name="connsiteY0" fmla="*/ 4713415 h 4713415"/>
              <a:gd name="connsiteX1" fmla="*/ 967529 w 1961533"/>
              <a:gd name="connsiteY1" fmla="*/ 4707551 h 4713415"/>
              <a:gd name="connsiteX2" fmla="*/ 976290 w 1961533"/>
              <a:gd name="connsiteY2" fmla="*/ 1641 h 4713415"/>
              <a:gd name="connsiteX3" fmla="*/ 1957679 w 1961533"/>
              <a:gd name="connsiteY3" fmla="*/ 0 h 4713415"/>
              <a:gd name="connsiteX4" fmla="*/ 1960599 w 1961533"/>
              <a:gd name="connsiteY4" fmla="*/ 154332 h 4713415"/>
              <a:gd name="connsiteX0" fmla="*/ 0 w 1960977"/>
              <a:gd name="connsiteY0" fmla="*/ 4713415 h 4713415"/>
              <a:gd name="connsiteX1" fmla="*/ 967529 w 1960977"/>
              <a:gd name="connsiteY1" fmla="*/ 4707551 h 4713415"/>
              <a:gd name="connsiteX2" fmla="*/ 976290 w 1960977"/>
              <a:gd name="connsiteY2" fmla="*/ 1641 h 4713415"/>
              <a:gd name="connsiteX3" fmla="*/ 1957679 w 1960977"/>
              <a:gd name="connsiteY3" fmla="*/ 0 h 4713415"/>
              <a:gd name="connsiteX4" fmla="*/ 1960599 w 1960977"/>
              <a:gd name="connsiteY4" fmla="*/ 154332 h 4713415"/>
              <a:gd name="connsiteX0" fmla="*/ 0 w 1961433"/>
              <a:gd name="connsiteY0" fmla="*/ 4713415 h 4713415"/>
              <a:gd name="connsiteX1" fmla="*/ 967529 w 1961433"/>
              <a:gd name="connsiteY1" fmla="*/ 4707551 h 4713415"/>
              <a:gd name="connsiteX2" fmla="*/ 976290 w 1961433"/>
              <a:gd name="connsiteY2" fmla="*/ 1641 h 4713415"/>
              <a:gd name="connsiteX3" fmla="*/ 1957679 w 1961433"/>
              <a:gd name="connsiteY3" fmla="*/ 0 h 4713415"/>
              <a:gd name="connsiteX4" fmla="*/ 1960599 w 1961433"/>
              <a:gd name="connsiteY4" fmla="*/ 154332 h 4713415"/>
              <a:gd name="connsiteX0" fmla="*/ 0 w 1960599"/>
              <a:gd name="connsiteY0" fmla="*/ 4713415 h 4713415"/>
              <a:gd name="connsiteX1" fmla="*/ 967529 w 1960599"/>
              <a:gd name="connsiteY1" fmla="*/ 4707551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112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4696"/>
              <a:gd name="connsiteX1" fmla="*/ 971101 w 1960599"/>
              <a:gd name="connsiteY1" fmla="*/ 4714696 h 4714696"/>
              <a:gd name="connsiteX2" fmla="*/ 976290 w 1960599"/>
              <a:gd name="connsiteY2" fmla="*/ 1641 h 4714696"/>
              <a:gd name="connsiteX3" fmla="*/ 1957679 w 1960599"/>
              <a:gd name="connsiteY3" fmla="*/ 0 h 4714696"/>
              <a:gd name="connsiteX4" fmla="*/ 1960599 w 1960599"/>
              <a:gd name="connsiteY4" fmla="*/ 154332 h 4714696"/>
              <a:gd name="connsiteX0" fmla="*/ 0 w 1959408"/>
              <a:gd name="connsiteY0" fmla="*/ 4713415 h 4714696"/>
              <a:gd name="connsiteX1" fmla="*/ 971101 w 1959408"/>
              <a:gd name="connsiteY1" fmla="*/ 4714696 h 4714696"/>
              <a:gd name="connsiteX2" fmla="*/ 976290 w 1959408"/>
              <a:gd name="connsiteY2" fmla="*/ 1641 h 4714696"/>
              <a:gd name="connsiteX3" fmla="*/ 1957679 w 1959408"/>
              <a:gd name="connsiteY3" fmla="*/ 0 h 4714696"/>
              <a:gd name="connsiteX4" fmla="*/ 1959408 w 1959408"/>
              <a:gd name="connsiteY4" fmla="*/ 149570 h 4714696"/>
              <a:gd name="connsiteX0" fmla="*/ 0 w 1957763"/>
              <a:gd name="connsiteY0" fmla="*/ 4713415 h 4714696"/>
              <a:gd name="connsiteX1" fmla="*/ 971101 w 1957763"/>
              <a:gd name="connsiteY1" fmla="*/ 4714696 h 4714696"/>
              <a:gd name="connsiteX2" fmla="*/ 976290 w 1957763"/>
              <a:gd name="connsiteY2" fmla="*/ 1641 h 4714696"/>
              <a:gd name="connsiteX3" fmla="*/ 1957679 w 1957763"/>
              <a:gd name="connsiteY3" fmla="*/ 0 h 4714696"/>
              <a:gd name="connsiteX4" fmla="*/ 1953455 w 1957763"/>
              <a:gd name="connsiteY4" fmla="*/ 387695 h 4714696"/>
              <a:gd name="connsiteX0" fmla="*/ 0 w 1957799"/>
              <a:gd name="connsiteY0" fmla="*/ 4713415 h 4714696"/>
              <a:gd name="connsiteX1" fmla="*/ 971101 w 1957799"/>
              <a:gd name="connsiteY1" fmla="*/ 4714696 h 4714696"/>
              <a:gd name="connsiteX2" fmla="*/ 976290 w 1957799"/>
              <a:gd name="connsiteY2" fmla="*/ 1641 h 4714696"/>
              <a:gd name="connsiteX3" fmla="*/ 1957679 w 1957799"/>
              <a:gd name="connsiteY3" fmla="*/ 0 h 4714696"/>
              <a:gd name="connsiteX4" fmla="*/ 1953455 w 1957799"/>
              <a:gd name="connsiteY4" fmla="*/ 387695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8000"/>
              <a:gd name="connsiteY0" fmla="*/ 4713415 h 4714696"/>
              <a:gd name="connsiteX1" fmla="*/ 971101 w 1958000"/>
              <a:gd name="connsiteY1" fmla="*/ 4714696 h 4714696"/>
              <a:gd name="connsiteX2" fmla="*/ 976290 w 1958000"/>
              <a:gd name="connsiteY2" fmla="*/ 1641 h 4714696"/>
              <a:gd name="connsiteX3" fmla="*/ 1957679 w 1958000"/>
              <a:gd name="connsiteY3" fmla="*/ 0 h 4714696"/>
              <a:gd name="connsiteX4" fmla="*/ 1955836 w 1958000"/>
              <a:gd name="connsiteY4" fmla="*/ 200767 h 4714696"/>
              <a:gd name="connsiteX0" fmla="*/ 0 w 1958295"/>
              <a:gd name="connsiteY0" fmla="*/ 4713415 h 4714696"/>
              <a:gd name="connsiteX1" fmla="*/ 971101 w 1958295"/>
              <a:gd name="connsiteY1" fmla="*/ 4714696 h 4714696"/>
              <a:gd name="connsiteX2" fmla="*/ 976290 w 1958295"/>
              <a:gd name="connsiteY2" fmla="*/ 1641 h 4714696"/>
              <a:gd name="connsiteX3" fmla="*/ 1957679 w 1958295"/>
              <a:gd name="connsiteY3" fmla="*/ 0 h 4714696"/>
              <a:gd name="connsiteX4" fmla="*/ 1957027 w 1958295"/>
              <a:gd name="connsiteY4" fmla="*/ 190052 h 4714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295" h="4714696">
                <a:moveTo>
                  <a:pt x="0" y="4713415"/>
                </a:moveTo>
                <a:lnTo>
                  <a:pt x="971101" y="4714696"/>
                </a:lnTo>
                <a:cubicBezTo>
                  <a:pt x="973694" y="4489295"/>
                  <a:pt x="967742" y="2389719"/>
                  <a:pt x="976290" y="1641"/>
                </a:cubicBezTo>
                <a:lnTo>
                  <a:pt x="1957679" y="0"/>
                </a:lnTo>
                <a:cubicBezTo>
                  <a:pt x="1958615" y="89940"/>
                  <a:pt x="1958551" y="104327"/>
                  <a:pt x="1957027" y="190052"/>
                </a:cubicBezTo>
              </a:path>
            </a:pathLst>
          </a:custGeom>
          <a:noFill/>
          <a:ln w="635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03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2020100700000013</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spaceshop.com/receipts/2020100700000013j5lOEL2w9cWBFUwkbrFgjQ</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To </a:t>
            </a:r>
            <a:r>
              <a:rPr lang="en-US" sz="1000" smtClean="0">
                <a:latin typeface="Arial" panose="020B0604020202020204" pitchFamily="34" charset="0"/>
                <a:cs typeface="Arial" panose="020B0604020202020204" pitchFamily="34" charset="0"/>
              </a:rPr>
              <a:t>limit misuse, </a:t>
            </a:r>
            <a:r>
              <a:rPr lang="en-US" sz="1000" dirty="0" smtClean="0">
                <a:latin typeface="Arial" panose="020B0604020202020204" pitchFamily="34" charset="0"/>
                <a:cs typeface="Arial" panose="020B0604020202020204" pitchFamily="34" charset="0"/>
              </a:rPr>
              <a:t>the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supposed to be randomized as well.  See </a:t>
            </a:r>
            <a:r>
              <a:rPr lang="en-US" sz="1000" dirty="0" smtClean="0">
                <a:latin typeface="Arial" panose="020B0604020202020204" pitchFamily="34" charset="0"/>
                <a:cs typeface="Arial" panose="020B0604020202020204" pitchFamily="34" charset="0"/>
                <a:hlinkClick r:id="rId3" action="ppaction://hlinksldjump"/>
              </a:rPr>
              <a:t>Receipt Processing</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76" y="1070948"/>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805916"/>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6943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8471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137447"/>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343728"/>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113692"/>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636912"/>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38269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36702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196133"/>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2" y="4221088"/>
            <a:ext cx="1295672" cy="134660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 name="connsiteX0" fmla="*/ 588099 w 1178990"/>
              <a:gd name="connsiteY0" fmla="*/ 1081070 h 1081374"/>
              <a:gd name="connsiteX1" fmla="*/ 2732 w 1178990"/>
              <a:gd name="connsiteY1" fmla="*/ 1081374 h 1081374"/>
              <a:gd name="connsiteX2" fmla="*/ 428 w 1178990"/>
              <a:gd name="connsiteY2" fmla="*/ 0 h 1081374"/>
              <a:gd name="connsiteX3" fmla="*/ 1178990 w 1178990"/>
              <a:gd name="connsiteY3" fmla="*/ 1824 h 1081374"/>
              <a:gd name="connsiteX0" fmla="*/ 588099 w 1295672"/>
              <a:gd name="connsiteY0" fmla="*/ 1081070 h 1081374"/>
              <a:gd name="connsiteX1" fmla="*/ 2732 w 1295672"/>
              <a:gd name="connsiteY1" fmla="*/ 1081374 h 1081374"/>
              <a:gd name="connsiteX2" fmla="*/ 428 w 1295672"/>
              <a:gd name="connsiteY2" fmla="*/ 0 h 1081374"/>
              <a:gd name="connsiteX3" fmla="*/ 1295672 w 1295672"/>
              <a:gd name="connsiteY3" fmla="*/ 1824 h 1081374"/>
            </a:gdLst>
            <a:ahLst/>
            <a:cxnLst>
              <a:cxn ang="0">
                <a:pos x="connsiteX0" y="connsiteY0"/>
              </a:cxn>
              <a:cxn ang="0">
                <a:pos x="connsiteX1" y="connsiteY1"/>
              </a:cxn>
              <a:cxn ang="0">
                <a:pos x="connsiteX2" y="connsiteY2"/>
              </a:cxn>
              <a:cxn ang="0">
                <a:pos x="connsiteX3" y="connsiteY3"/>
              </a:cxn>
            </a:cxnLst>
            <a:rect l="l" t="t" r="r" b="b"/>
            <a:pathLst>
              <a:path w="1295672" h="1081374">
                <a:moveTo>
                  <a:pt x="588099" y="1081070"/>
                </a:moveTo>
                <a:lnTo>
                  <a:pt x="2732" y="1081374"/>
                </a:lnTo>
                <a:cubicBezTo>
                  <a:pt x="2090" y="977396"/>
                  <a:pt x="-1146" y="267773"/>
                  <a:pt x="428" y="0"/>
                </a:cubicBezTo>
                <a:lnTo>
                  <a:pt x="1295672" y="1824"/>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89761" y="455036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9" y="4215850"/>
            <a:ext cx="13696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0025"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580913"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7" y="4503830"/>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35697" y="934275"/>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0025"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3780025"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80025"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780025"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://mybank.com/images/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5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rot="10800000">
            <a:off x="2321870" y="3244233"/>
            <a:ext cx="2251574" cy="287999"/>
          </a:xfrm>
          <a:prstGeom prst="bentConnector3">
            <a:avLst>
              <a:gd name="adj1" fmla="val 26757"/>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8369" y="2914377"/>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573444" y="3418935"/>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
        <p:nvSpPr>
          <p:cNvPr id="21" name="Right Brace 20"/>
          <p:cNvSpPr/>
          <p:nvPr/>
        </p:nvSpPr>
        <p:spPr>
          <a:xfrm>
            <a:off x="5599419" y="2881691"/>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smtClean="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://spaceshop.com/images/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17116</TotalTime>
  <Words>2080</Words>
  <Application>Microsoft Office PowerPoint</Application>
  <PresentationFormat>On-screen Show (4:3)</PresentationFormat>
  <Paragraphs>291</Paragraphs>
  <Slides>20</Slides>
  <Notes>0</Notes>
  <HiddenSlides>0</HiddenSlides>
  <MMClips>0</MMClips>
  <ScaleCrop>false</ScaleCrop>
  <HeadingPairs>
    <vt:vector size="4" baseType="variant">
      <vt:variant>
        <vt:lpstr>Theme</vt:lpstr>
      </vt:variant>
      <vt:variant>
        <vt:i4>8</vt:i4>
      </vt:variant>
      <vt:variant>
        <vt:lpstr>Slide Titles</vt:lpstr>
      </vt:variant>
      <vt:variant>
        <vt:i4>20</vt:i4>
      </vt:variant>
    </vt:vector>
  </HeadingPairs>
  <TitlesOfParts>
    <vt:vector size="28"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749</cp:revision>
  <dcterms:created xsi:type="dcterms:W3CDTF">2016-04-29T15:32:52Z</dcterms:created>
  <dcterms:modified xsi:type="dcterms:W3CDTF">2020-10-26T14:50:01Z</dcterms:modified>
</cp:coreProperties>
</file>