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Straight Connector 162"/>
          <p:cNvCxnSpPr>
            <a:endCxn id="152" idx="2"/>
          </p:cNvCxnSpPr>
          <p:nvPr/>
        </p:nvCxnSpPr>
        <p:spPr>
          <a:xfrm flipV="1">
            <a:off x="7911672" y="3403672"/>
            <a:ext cx="1" cy="47684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flipV="1">
            <a:off x="8244408" y="4504841"/>
            <a:ext cx="432048" cy="1274974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21" h="2337825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366709" y="2337825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Freeform 205"/>
          <p:cNvSpPr/>
          <p:nvPr/>
        </p:nvSpPr>
        <p:spPr>
          <a:xfrm flipH="1">
            <a:off x="6612715" y="3425351"/>
            <a:ext cx="566099" cy="2083506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429" h="194246">
                <a:moveTo>
                  <a:pt x="93429" y="194246"/>
                </a:moveTo>
                <a:cubicBezTo>
                  <a:pt x="30953" y="170099"/>
                  <a:pt x="-72034" y="380"/>
                  <a:pt x="76065" y="0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95678" y="3561292"/>
            <a:ext cx="1636762" cy="1141175"/>
          </a:xfrm>
          <a:prstGeom prst="roundRect">
            <a:avLst>
              <a:gd name="adj" fmla="val 8066"/>
            </a:avLst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899592" y="1666918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645415" y="4469696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5179179" y="375619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707903" y="2826514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85239" y="3441742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02162" y="5662847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1349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8452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34441" y="2564904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716880" y="3706710"/>
            <a:ext cx="5680" cy="16704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516216" y="3708004"/>
            <a:ext cx="5151" cy="1669248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11959" y="537321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5400000">
            <a:off x="6267797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2150561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8681" y="317576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430661" y="3208620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92" y="316967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6162468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without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0000">
            <a:off x="1820899" y="3217189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413521" y="2420887"/>
            <a:ext cx="1303117" cy="3088505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684" h="200508">
                <a:moveTo>
                  <a:pt x="126684" y="200508"/>
                </a:moveTo>
                <a:cubicBezTo>
                  <a:pt x="-26169" y="134940"/>
                  <a:pt x="2999" y="182920"/>
                  <a:pt x="1038" y="0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 flipH="1">
            <a:off x="1835695" y="5373216"/>
            <a:ext cx="445844" cy="603379"/>
            <a:chOff x="8232155" y="587661"/>
            <a:chExt cx="445844" cy="603379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Straight Connector 10"/>
          <p:cNvCxnSpPr>
            <a:stCxn id="213" idx="4"/>
            <a:endCxn id="50" idx="0"/>
          </p:cNvCxnSpPr>
          <p:nvPr/>
        </p:nvCxnSpPr>
        <p:spPr>
          <a:xfrm>
            <a:off x="2328676" y="2103049"/>
            <a:ext cx="380567" cy="110557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372232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55518" y="2920473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017" y="394172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085239" y="3249590"/>
            <a:ext cx="2304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017" y="427613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485938" y="3320093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3085239" y="3645025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972124" y="3518594"/>
            <a:ext cx="414109" cy="237600"/>
          </a:xfrm>
          <a:prstGeom prst="parallelogram">
            <a:avLst/>
          </a:prstGeom>
          <a:blipFill>
            <a:blip r:embed="rId9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3078557" y="3808049"/>
            <a:ext cx="3149626" cy="162787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347863" y="3789040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9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519772" y="3997553"/>
            <a:ext cx="1869886" cy="4767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973749" y="4702467"/>
            <a:ext cx="1560940" cy="526733"/>
          </a:xfrm>
          <a:prstGeom prst="roundRect">
            <a:avLst>
              <a:gd name="adj" fmla="val 1981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993414" y="1297586"/>
            <a:ext cx="449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Objects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436095" y="3111928"/>
            <a:ext cx="452655" cy="2584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180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950604" y="2671996"/>
            <a:ext cx="219746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016935" y="3068960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02029" y="3258208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82837" y="3462508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691680" y="1450894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533623" y="1268760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-6432" y="6646492"/>
            <a:ext cx="1651414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V0.94,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2019-09-07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6453336"/>
            <a:ext cx="570464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succeeding steps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are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3100865" y="3748774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46718" y="3257393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81128" y="3464095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376057" y="4024799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376057" y="4382948"/>
            <a:ext cx="9368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7-Point Star 11"/>
          <p:cNvSpPr/>
          <p:nvPr/>
        </p:nvSpPr>
        <p:spPr>
          <a:xfrm>
            <a:off x="5400128" y="4916924"/>
            <a:ext cx="324000" cy="324000"/>
          </a:xfrm>
          <a:prstGeom prst="star7">
            <a:avLst>
              <a:gd name="adj" fmla="val 22564"/>
              <a:gd name="hf" fmla="val 102572"/>
              <a:gd name="vf" fmla="val 105210"/>
            </a:avLst>
          </a:prstGeom>
          <a:solidFill>
            <a:srgbClr val="FFFF00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3102162" y="5733076"/>
            <a:ext cx="3060000" cy="175030"/>
          </a:xfrm>
          <a:prstGeom prst="left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35896" y="5876777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628" y="558924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297738" y="5637143"/>
            <a:ext cx="946670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86402" y="5633047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573336" y="351968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665134" y="5013176"/>
            <a:ext cx="1649873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6018" y="3689271"/>
            <a:ext cx="949546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09478" y="4005064"/>
            <a:ext cx="1610657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290905" y="3150724"/>
            <a:ext cx="1241535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 Card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28384" y="3627540"/>
            <a:ext cx="418172" cy="353918"/>
          </a:xfrm>
          <a:prstGeom prst="rect">
            <a:avLst/>
          </a:prstGeom>
          <a:solidFill>
            <a:srgbClr val="FEFED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8100392" y="3695898"/>
            <a:ext cx="284364" cy="212521"/>
            <a:chOff x="2089401" y="630040"/>
            <a:chExt cx="504468" cy="363739"/>
          </a:xfrm>
          <a:effectLst/>
        </p:grpSpPr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3831</TotalTime>
  <Words>139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149</cp:revision>
  <dcterms:created xsi:type="dcterms:W3CDTF">2018-11-18T09:32:02Z</dcterms:created>
  <dcterms:modified xsi:type="dcterms:W3CDTF">2019-09-07T09:30:29Z</dcterms:modified>
</cp:coreProperties>
</file>