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7824" y="1101740"/>
            <a:ext cx="1080000" cy="593437"/>
            <a:chOff x="1907824" y="1101740"/>
            <a:chExt cx="1080000" cy="593437"/>
          </a:xfrm>
        </p:grpSpPr>
        <p:sp>
          <p:nvSpPr>
            <p:cNvPr id="218" name="Oval 217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Magnetic Disk 216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3853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95536" y="16921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A.Rundgren-2020-12-03:1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3911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55886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908000" y="2944800"/>
            <a:ext cx="1080000" cy="593437"/>
            <a:chOff x="1907824" y="1101740"/>
            <a:chExt cx="1080000" cy="593437"/>
          </a:xfrm>
        </p:grpSpPr>
        <p:sp>
          <p:nvSpPr>
            <p:cNvPr id="271" name="Oval 270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Magnetic Disk 271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908000" y="2023200"/>
            <a:ext cx="1080000" cy="593437"/>
            <a:chOff x="1907824" y="1101740"/>
            <a:chExt cx="1080000" cy="593437"/>
          </a:xfrm>
        </p:grpSpPr>
        <p:sp>
          <p:nvSpPr>
            <p:cNvPr id="275" name="Oval 274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Flowchart: Magnetic Disk 279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278</cp:revision>
  <dcterms:created xsi:type="dcterms:W3CDTF">2018-11-18T09:32:02Z</dcterms:created>
  <dcterms:modified xsi:type="dcterms:W3CDTF">2020-12-03T07:21:00Z</dcterms:modified>
</cp:coreProperties>
</file>