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2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2017-09-09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92696"/>
            <a:ext cx="8136904" cy="563231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Not really; </a:t>
            </a:r>
            <a:r>
              <a:rPr lang="en-US" sz="1000" dirty="0" smtClean="0">
                <a:latin typeface="Arial" panose="020B0604020202020204" pitchFamily="34" charset="0"/>
                <a:cs typeface="Arial" panose="020B0604020202020204" pitchFamily="34" charset="0"/>
              </a:rPr>
              <a:t>using</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REST an operation is also defined by the </a:t>
            </a:r>
            <a:r>
              <a:rPr lang="en-US" sz="1000" dirty="0" smtClean="0">
                <a:latin typeface="Arial" panose="020B0604020202020204" pitchFamily="34" charset="0"/>
                <a:cs typeface="Arial" panose="020B0604020202020204" pitchFamily="34" charset="0"/>
              </a:rPr>
              <a:t>HTTP </a:t>
            </a:r>
            <a:r>
              <a:rPr lang="en-US" sz="1000" dirty="0" smtClean="0">
                <a:latin typeface="Arial" panose="020B0604020202020204" pitchFamily="34" charset="0"/>
                <a:cs typeface="Arial" panose="020B0604020202020204" pitchFamily="34" charset="0"/>
              </a:rPr>
              <a:t>verb (GET, POST, etc.) and URL </a:t>
            </a:r>
            <a:r>
              <a:rPr lang="en-US" sz="1000" dirty="0" smtClean="0">
                <a:latin typeface="Arial" panose="020B0604020202020204" pitchFamily="34" charset="0"/>
                <a:cs typeface="Arial" panose="020B0604020202020204" pitchFamily="34" charset="0"/>
              </a:rPr>
              <a:t>which is in conflict with the message embedding concept featured in Saturn.  </a:t>
            </a:r>
            <a:r>
              <a:rPr lang="en-US" sz="1000" dirty="0" smtClean="0">
                <a:latin typeface="Arial" panose="020B0604020202020204" pitchFamily="34" charset="0"/>
                <a:cs typeface="Arial" panose="020B0604020202020204" pitchFamily="34" charset="0"/>
              </a:rPr>
              <a:t>In Saturn, messages are uniquely defined by their JSON contents making message signatures, documentation, and embedding straightforward</a:t>
            </a:r>
            <a:r>
              <a:rPr lang="en-US" sz="1000" dirty="0" smtClean="0">
                <a:latin typeface="Arial" panose="020B0604020202020204" pitchFamily="34" charset="0"/>
                <a:cs typeface="Arial" panose="020B0604020202020204" pitchFamily="34" charset="0"/>
              </a:rPr>
              <a:t>.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a:t>
            </a:r>
            <a:r>
              <a:rPr lang="en-US" sz="1000" i="1" dirty="0" smtClean="0">
                <a:latin typeface="Arial" panose="020B0604020202020204" pitchFamily="34" charset="0"/>
                <a:cs typeface="Arial" panose="020B0604020202020204" pitchFamily="34" charset="0"/>
              </a:rPr>
              <a:t>signed requests</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12882</TotalTime>
  <Words>1620</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459</cp:revision>
  <dcterms:created xsi:type="dcterms:W3CDTF">2016-04-29T15:32:52Z</dcterms:created>
  <dcterms:modified xsi:type="dcterms:W3CDTF">2017-09-17T06:21:35Z</dcterms:modified>
</cp:coreProperties>
</file>