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1" d="100"/>
          <a:sy n="81" d="100"/>
        </p:scale>
        <p:origin x="-1767" y="-2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2017-09-17 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hyperlink" Target="https://cyberphone.github.io/doc/web/yasmin.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4.xml"/><Relationship Id="rId4" Type="http://schemas.openxmlformats.org/officeDocument/2006/relationships/image" Target="../media/image4.png"/><Relationship Id="rId9" Type="http://schemas.openxmlformats.org/officeDocument/2006/relationships/slide" Target="slide15.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01479"/>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paymentMethodSpecific</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Each method defines its own data…</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276666" y="2564904"/>
            <a:ext cx="3968569" cy="611312"/>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“SEPA-inspired</a:t>
            </a:r>
            <a:r>
              <a:rPr lang="en-US" sz="1000" smtClean="0">
                <a:latin typeface="Arial" panose="020B0604020202020204" pitchFamily="34" charset="0"/>
                <a:cs typeface="Arial" panose="020B0604020202020204" pitchFamily="34" charset="0"/>
              </a:rPr>
              <a:t>” payment method</a:t>
            </a:r>
            <a:r>
              <a:rPr lang="en-US" sz="1000" dirty="0" smtClean="0">
                <a:latin typeface="Arial" panose="020B0604020202020204" pitchFamily="34" charset="0"/>
                <a:cs typeface="Arial" panose="020B0604020202020204" pitchFamily="34" charset="0"/>
              </a:rPr>
              <a:t>:</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/v3#areq</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payeeIban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611"/>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95129"/>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t>
            </a:r>
            <a:r>
              <a:rPr lang="en-US" sz="1000" dirty="0" smtClean="0">
                <a:latin typeface="Arial" panose="020B0604020202020204" pitchFamily="34" charset="0"/>
                <a:cs typeface="Arial" panose="020B0604020202020204" pitchFamily="34" charset="0"/>
              </a:rPr>
              <a:t>all since only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a:t>
            </a:r>
            <a:r>
              <a:rPr lang="en-US" sz="1000" dirty="0">
                <a:latin typeface="Arial" panose="020B0604020202020204" pitchFamily="34" charset="0"/>
                <a:cs typeface="Arial" panose="020B0604020202020204" pitchFamily="34" charset="0"/>
              </a:rPr>
              <a:t>payment-system-specific security, format, names, conventions, and </a:t>
            </a:r>
            <a:r>
              <a:rPr lang="en-US" sz="1000" dirty="0" smtClean="0">
                <a:latin typeface="Arial" panose="020B0604020202020204" pitchFamily="34" charset="0"/>
                <a:cs typeface="Arial" panose="020B0604020202020204" pitchFamily="34" charset="0"/>
              </a:rPr>
              <a:t>processing.</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 on the other hand appears to be quite </a:t>
            </a:r>
            <a:r>
              <a:rPr lang="en-US" sz="1000" dirty="0" smtClean="0">
                <a:latin typeface="Arial" panose="020B0604020202020204" pitchFamily="34" charset="0"/>
                <a:cs typeface="Arial" panose="020B0604020202020204" pitchFamily="34" charset="0"/>
              </a:rPr>
              <a:t>feasible</a:t>
            </a:r>
            <a:r>
              <a:rPr lang="en-US" sz="1000" dirty="0" smtClean="0">
                <a:latin typeface="Arial" panose="020B0604020202020204" pitchFamily="34" charset="0"/>
                <a:cs typeface="Arial" panose="020B0604020202020204" pitchFamily="34" charset="0"/>
              </a:rPr>
              <a:t> to standardize.</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in REST </a:t>
            </a:r>
            <a:r>
              <a:rPr lang="en-US" sz="1000" dirty="0" smtClean="0">
                <a:latin typeface="Arial" panose="020B0604020202020204" pitchFamily="34" charset="0"/>
                <a:cs typeface="Arial" panose="020B0604020202020204" pitchFamily="34" charset="0"/>
              </a:rPr>
              <a:t>an operation is also defined by the HTTP verb (GET, POST, etc.) and URL which is in conflict with the </a:t>
            </a:r>
            <a:r>
              <a:rPr lang="en-US" sz="1000" dirty="0" smtClean="0">
                <a:latin typeface="Arial" panose="020B0604020202020204" pitchFamily="34" charset="0"/>
                <a:cs typeface="Arial" panose="020B0604020202020204" pitchFamily="34" charset="0"/>
              </a:rPr>
              <a:t>message </a:t>
            </a:r>
            <a:r>
              <a:rPr lang="en-US" sz="1000" dirty="0" smtClean="0">
                <a:latin typeface="Arial" panose="020B0604020202020204" pitchFamily="34" charset="0"/>
                <a:cs typeface="Arial" panose="020B0604020202020204" pitchFamily="34" charset="0"/>
              </a:rPr>
              <a:t>embedding concept featured in Saturn.  In Saturn,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a:t>
            </a:r>
            <a:r>
              <a:rPr lang="en-US" sz="1000" dirty="0" smtClean="0">
                <a:latin typeface="Arial" panose="020B0604020202020204" pitchFamily="34" charset="0"/>
                <a:cs typeface="Arial" panose="020B0604020202020204" pitchFamily="34" charset="0"/>
              </a:rPr>
              <a:t>.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1010986"/>
            <a:ext cx="0" cy="504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131840" y="3320102"/>
            <a:ext cx="2598788"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Account Type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8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404"/>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EUR</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signed requests</a:t>
            </a:r>
            <a:r>
              <a:rPr lang="en-US" sz="1000" dirty="0" smtClean="0">
                <a:latin typeface="Arial" panose="020B0604020202020204" pitchFamily="34" charset="0"/>
                <a:cs typeface="Arial" panose="020B0604020202020204" pitchFamily="34" charset="0"/>
              </a:rPr>
              <a:t> 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1555" y="1396063"/>
            <a:ext cx="2314375" cy="4114999"/>
          </a:xfrm>
          <a:prstGeom prst="rect">
            <a:avLst/>
          </a:prstGeom>
          <a:ln w="9525">
            <a:solidFill>
              <a:schemeClr val="bg1">
                <a:lumMod val="65000"/>
              </a:schemeClr>
            </a:solidFill>
          </a:ln>
        </p:spPr>
      </p:pic>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2017-09-09T08:02:18+02:00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providerPaymentMethods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https://sepa.payments.org</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139369"/>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1056793"/>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88844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75302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185450" y="5835877"/>
            <a:ext cx="8712968"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60245" y="2072319"/>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223541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753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67073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08251"/>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://demomerchant.com</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-Vr8Wk3ygt5J2_J3R8TrRaa-AWW7ZiXa6q1P7ELs6gc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Vuc6z3WiZ3tgXTXvU6F5qdiiYePWeUI1q9Tx83ySDcM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549161"/>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491257"/>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82818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69276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442144"/>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721635"/>
            <a:ext cx="177227" cy="1652936"/>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238040"/>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124744"/>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1971328" y="4149079"/>
            <a:ext cx="38968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4034374"/>
            <a:ext cx="444145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12959</TotalTime>
  <Words>1620</Words>
  <Application>Microsoft Office PowerPoint</Application>
  <PresentationFormat>On-screen Show (4:3)</PresentationFormat>
  <Paragraphs>252</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465</cp:revision>
  <dcterms:created xsi:type="dcterms:W3CDTF">2016-04-29T15:32:52Z</dcterms:created>
  <dcterms:modified xsi:type="dcterms:W3CDTF">2017-09-17T12:22:33Z</dcterms:modified>
</cp:coreProperties>
</file>