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37"/>
    <a:srgbClr val="FBF7C9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2021-02-13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Up Arrow 102"/>
          <p:cNvSpPr/>
          <p:nvPr/>
        </p:nvSpPr>
        <p:spPr>
          <a:xfrm rot="1379724">
            <a:off x="2807977" y="3660718"/>
            <a:ext cx="198210" cy="1457721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Up Arrow 243"/>
          <p:cNvSpPr/>
          <p:nvPr/>
        </p:nvSpPr>
        <p:spPr>
          <a:xfrm rot="16845960">
            <a:off x="1650024" y="1332434"/>
            <a:ext cx="198210" cy="972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2760" y="4376137"/>
            <a:ext cx="910423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1794472" y="3583121"/>
            <a:ext cx="198210" cy="145840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726096" y="319323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3527" y="4797148"/>
            <a:ext cx="3704257" cy="1368154"/>
            <a:chOff x="1599995" y="5157190"/>
            <a:chExt cx="3316573" cy="1233428"/>
          </a:xfrm>
        </p:grpSpPr>
        <p:sp>
          <p:nvSpPr>
            <p:cNvPr id="4" name="Folded Corner 3"/>
            <p:cNvSpPr/>
            <p:nvPr/>
          </p:nvSpPr>
          <p:spPr>
            <a:xfrm flipH="1" flipV="1">
              <a:off x="1599995" y="5157190"/>
              <a:ext cx="3089835" cy="1233428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56729" y="5373216"/>
              <a:ext cx="3159839" cy="749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Card Number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6785 0345 5677 2455</a:t>
              </a:r>
              <a:b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 Signature key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-2760" y="437613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-13" y="4077072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Merchant side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6029" y="2455565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68429" y="1951509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0829" y="1447453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73229" y="94339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403648" y="761036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0568" y="4241248"/>
            <a:ext cx="206855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Payment Authorization</a:t>
            </a:r>
          </a:p>
        </p:txBody>
      </p:sp>
      <p:sp>
        <p:nvSpPr>
          <p:cNvPr id="241" name="Oval 240"/>
          <p:cNvSpPr/>
          <p:nvPr/>
        </p:nvSpPr>
        <p:spPr>
          <a:xfrm>
            <a:off x="2263612" y="1536637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Magnetic Disk 241"/>
          <p:cNvSpPr/>
          <p:nvPr/>
        </p:nvSpPr>
        <p:spPr>
          <a:xfrm>
            <a:off x="2676040" y="1968807"/>
            <a:ext cx="576064" cy="37660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2483769" y="1530238"/>
            <a:ext cx="94288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Lookup DB</a:t>
            </a:r>
          </a:p>
        </p:txBody>
      </p:sp>
      <p:sp>
        <p:nvSpPr>
          <p:cNvPr id="245" name="Up Arrow 244"/>
          <p:cNvSpPr/>
          <p:nvPr/>
        </p:nvSpPr>
        <p:spPr>
          <a:xfrm rot="1900770">
            <a:off x="2237828" y="2361509"/>
            <a:ext cx="198210" cy="738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1882645" y="11967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Acquirer/Card Processor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331640" y="116632"/>
            <a:ext cx="6091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Decentralization (Disruption) Scheme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(slightly simplified)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49398" y="6237310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Pre-Internet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Payment Card Credential (EMV)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-13" y="6651569"/>
            <a:ext cx="1322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2018-11-18</a:t>
            </a:r>
          </a:p>
        </p:txBody>
      </p:sp>
      <p:sp>
        <p:nvSpPr>
          <p:cNvPr id="108" name="Oval 107"/>
          <p:cNvSpPr/>
          <p:nvPr/>
        </p:nvSpPr>
        <p:spPr>
          <a:xfrm>
            <a:off x="2825300" y="2810728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75440" y="3033240"/>
            <a:ext cx="12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“Tokenization”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TTP Service</a:t>
            </a:r>
          </a:p>
        </p:txBody>
      </p:sp>
      <p:sp>
        <p:nvSpPr>
          <p:cNvPr id="112" name="Up Arrow 111"/>
          <p:cNvSpPr/>
          <p:nvPr/>
        </p:nvSpPr>
        <p:spPr>
          <a:xfrm rot="9396375">
            <a:off x="3227106" y="2454128"/>
            <a:ext cx="198210" cy="35731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409738" y="55468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54302" y="4177433"/>
            <a:ext cx="1301474" cy="36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Signed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Auth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619672" y="3068960"/>
            <a:ext cx="557162" cy="447881"/>
            <a:chOff x="3321759" y="524071"/>
            <a:chExt cx="557162" cy="447881"/>
          </a:xfrm>
        </p:grpSpPr>
        <p:grpSp>
          <p:nvGrpSpPr>
            <p:cNvPr id="125" name="Group 12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 170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>
                <a:stCxn id="172" idx="3"/>
                <a:endCxn id="172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174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7" name="Oval 12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ight Triangle 13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Triangle 1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283968" y="1028574"/>
            <a:ext cx="4608512" cy="5310368"/>
            <a:chOff x="4211960" y="1089547"/>
            <a:chExt cx="4608512" cy="5310368"/>
          </a:xfrm>
        </p:grpSpPr>
        <p:grpSp>
          <p:nvGrpSpPr>
            <p:cNvPr id="14" name="Group 13"/>
            <p:cNvGrpSpPr/>
            <p:nvPr/>
          </p:nvGrpSpPr>
          <p:grpSpPr>
            <a:xfrm>
              <a:off x="5355953" y="3286112"/>
              <a:ext cx="1304279" cy="1744878"/>
              <a:chOff x="5355953" y="3286112"/>
              <a:chExt cx="1304279" cy="1744878"/>
            </a:xfrm>
          </p:grpSpPr>
          <p:sp>
            <p:nvSpPr>
              <p:cNvPr id="237" name="Up Arrow 236"/>
              <p:cNvSpPr/>
              <p:nvPr/>
            </p:nvSpPr>
            <p:spPr>
              <a:xfrm>
                <a:off x="6462022" y="3685276"/>
                <a:ext cx="198210" cy="1345714"/>
              </a:xfrm>
              <a:prstGeom prst="upArrow">
                <a:avLst>
                  <a:gd name="adj1" fmla="val 50000"/>
                  <a:gd name="adj2" fmla="val 8295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355953" y="3286112"/>
                <a:ext cx="9300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Merchant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11960" y="4725147"/>
              <a:ext cx="4608512" cy="1674768"/>
              <a:chOff x="4211960" y="4725147"/>
              <a:chExt cx="4608512" cy="1674768"/>
            </a:xfrm>
          </p:grpSpPr>
          <p:sp>
            <p:nvSpPr>
              <p:cNvPr id="163" name="Folded Corner 162"/>
              <p:cNvSpPr/>
              <p:nvPr/>
            </p:nvSpPr>
            <p:spPr>
              <a:xfrm flipH="1" flipV="1">
                <a:off x="4211960" y="4725147"/>
                <a:ext cx="4608512" cy="1674768"/>
              </a:xfrm>
              <a:prstGeom prst="foldedCorner">
                <a:avLst>
                  <a:gd name="adj" fmla="val 18211"/>
                </a:avLst>
              </a:prstGeom>
              <a:solidFill>
                <a:srgbClr val="FDF7DB"/>
              </a:solidFill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4388803" y="4937974"/>
                <a:ext cx="4368504" cy="90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Issuer URL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https://mybank.com/payment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Account ID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FR14 2004 1010 0505 0001 3M02 606</a:t>
                </a:r>
              </a:p>
              <a:p>
                <a:endParaRPr lang="en-US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User Signature Key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808517" y="1089547"/>
              <a:ext cx="2207826" cy="2089797"/>
              <a:chOff x="4808517" y="1089547"/>
              <a:chExt cx="2207826" cy="2089797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808517" y="2815605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Rectangle 228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Rectangle 229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960917" y="2311549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1" name="Rectangle 220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5113317" y="1807493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4" name="Rectangle 213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214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5265717" y="1303437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7" name="Rectangle 206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Rectangle 207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208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5796136" y="1089547"/>
                <a:ext cx="1220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Issuer Banks</a:t>
                </a:r>
              </a:p>
            </p:txBody>
          </p:sp>
        </p:grpSp>
      </p:grpSp>
      <p:sp>
        <p:nvSpPr>
          <p:cNvPr id="240" name="Up Arrow 239"/>
          <p:cNvSpPr/>
          <p:nvPr/>
        </p:nvSpPr>
        <p:spPr>
          <a:xfrm rot="19339873">
            <a:off x="5920626" y="2032973"/>
            <a:ext cx="198210" cy="1188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4716016" y="6433591"/>
            <a:ext cx="372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Web-enabled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Payment Credential</a:t>
            </a:r>
          </a:p>
        </p:txBody>
      </p:sp>
      <p:pic>
        <p:nvPicPr>
          <p:cNvPr id="11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6361459" y="546049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6" name="Group 175"/>
          <p:cNvGrpSpPr/>
          <p:nvPr/>
        </p:nvGrpSpPr>
        <p:grpSpPr>
          <a:xfrm>
            <a:off x="6343584" y="3130820"/>
            <a:ext cx="557162" cy="447881"/>
            <a:chOff x="3321759" y="524071"/>
            <a:chExt cx="557162" cy="447881"/>
          </a:xfrm>
        </p:grpSpPr>
        <p:grpSp>
          <p:nvGrpSpPr>
            <p:cNvPr id="177" name="Group 17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Rectangle 19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9" name="Straight Connector 248"/>
              <p:cNvCxnSpPr>
                <a:stCxn id="198" idx="3"/>
                <a:endCxn id="19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9" name="Oval 17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ight Triangle 18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ight Triangle 19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6006830" y="4177432"/>
            <a:ext cx="1301474" cy="36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Signed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Auth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07092" y="1453297"/>
            <a:ext cx="3805586" cy="4744411"/>
            <a:chOff x="4289644" y="1453297"/>
            <a:chExt cx="3805586" cy="4744411"/>
          </a:xfrm>
        </p:grpSpPr>
        <p:grpSp>
          <p:nvGrpSpPr>
            <p:cNvPr id="27" name="Group 26"/>
            <p:cNvGrpSpPr/>
            <p:nvPr/>
          </p:nvGrpSpPr>
          <p:grpSpPr>
            <a:xfrm>
              <a:off x="4289644" y="1453297"/>
              <a:ext cx="3493894" cy="4744411"/>
              <a:chOff x="4289644" y="1453297"/>
              <a:chExt cx="3493894" cy="4744411"/>
            </a:xfrm>
          </p:grpSpPr>
          <p:pic>
            <p:nvPicPr>
              <p:cNvPr id="114" name="Picture 8" descr="key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848943">
                <a:off x="4765765" y="170298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TextBox 119"/>
              <p:cNvSpPr txBox="1"/>
              <p:nvPr/>
            </p:nvSpPr>
            <p:spPr>
              <a:xfrm>
                <a:off x="4289644" y="1453297"/>
                <a:ext cx="917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Decryption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Key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4432492" y="5881039"/>
                <a:ext cx="3159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Issuer Specific Encryption Key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</p:txBody>
          </p:sp>
          <p:pic>
            <p:nvPicPr>
              <p:cNvPr id="115" name="Picture 8" descr="key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71841">
                <a:off x="7423498" y="5841367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2" name="Rectangle 121"/>
            <p:cNvSpPr/>
            <p:nvPr/>
          </p:nvSpPr>
          <p:spPr>
            <a:xfrm>
              <a:off x="5130616" y="4177432"/>
              <a:ext cx="2964614" cy="3655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Signed</a:t>
              </a:r>
              <a:r>
                <a:rPr lang="en-US" sz="1400" dirty="0">
                  <a:solidFill>
                    <a:schemeClr val="tx1"/>
                  </a:solidFill>
                </a:rPr>
                <a:t> &amp; </a:t>
              </a:r>
              <a:r>
                <a:rPr lang="en-US" sz="1400" i="1" dirty="0">
                  <a:solidFill>
                    <a:schemeClr val="tx1"/>
                  </a:solidFill>
                </a:rPr>
                <a:t>Encrypted</a:t>
              </a:r>
              <a:r>
                <a:rPr lang="en-US" sz="1400" dirty="0">
                  <a:solidFill>
                    <a:schemeClr val="tx1"/>
                  </a:solidFill>
                </a:rPr>
                <a:t> Auth + Issuer URL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6540" y="1492349"/>
            <a:ext cx="2251924" cy="3629695"/>
            <a:chOff x="6496540" y="1492349"/>
            <a:chExt cx="2251924" cy="3629695"/>
          </a:xfrm>
        </p:grpSpPr>
        <p:sp>
          <p:nvSpPr>
            <p:cNvPr id="107" name="Explosion 1 106"/>
            <p:cNvSpPr/>
            <p:nvPr/>
          </p:nvSpPr>
          <p:spPr>
            <a:xfrm>
              <a:off x="6496540" y="1492349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POOF!</a:t>
              </a:r>
            </a:p>
          </p:txBody>
        </p:sp>
        <p:sp>
          <p:nvSpPr>
            <p:cNvPr id="201" name="Explosion 1 200"/>
            <p:cNvSpPr/>
            <p:nvPr/>
          </p:nvSpPr>
          <p:spPr>
            <a:xfrm>
              <a:off x="8244464" y="4869160"/>
              <a:ext cx="504000" cy="252884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94962" y="2764383"/>
            <a:ext cx="1553446" cy="3368655"/>
            <a:chOff x="7194962" y="2764383"/>
            <a:chExt cx="1553446" cy="3368655"/>
          </a:xfrm>
        </p:grpSpPr>
        <p:sp>
          <p:nvSpPr>
            <p:cNvPr id="111" name="Explosion 1 110"/>
            <p:cNvSpPr/>
            <p:nvPr/>
          </p:nvSpPr>
          <p:spPr>
            <a:xfrm>
              <a:off x="7194962" y="2764383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POOF!</a:t>
              </a:r>
            </a:p>
          </p:txBody>
        </p:sp>
        <p:sp>
          <p:nvSpPr>
            <p:cNvPr id="236" name="Explosion 1 235"/>
            <p:cNvSpPr/>
            <p:nvPr/>
          </p:nvSpPr>
          <p:spPr>
            <a:xfrm>
              <a:off x="8244408" y="5881038"/>
              <a:ext cx="504000" cy="252000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3649310" y="2542990"/>
            <a:ext cx="780509" cy="510778"/>
          </a:xfrm>
          <a:prstGeom prst="roundRect">
            <a:avLst>
              <a:gd name="adj" fmla="val 1069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5837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Decentralization Scheme 1A</dc:title>
  <dc:creator>Anders Rundgren</dc:creator>
  <cp:lastModifiedBy>anders</cp:lastModifiedBy>
  <cp:revision>29</cp:revision>
  <dcterms:created xsi:type="dcterms:W3CDTF">2018-11-18T09:32:02Z</dcterms:created>
  <dcterms:modified xsi:type="dcterms:W3CDTF">2021-02-13T06:50:19Z</dcterms:modified>
</cp:coreProperties>
</file>