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53235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500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2020-04-07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4071" y="2091625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8792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08620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4071" y="282005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761256" y="2492896"/>
            <a:ext cx="3529304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45728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67817" y="4137115"/>
            <a:ext cx="1676908" cy="202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4071" y="4303197"/>
            <a:ext cx="13644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4071" y="4989232"/>
            <a:ext cx="1364400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Amount: € 100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826975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7897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25889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4959479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74</cp:revision>
  <dcterms:created xsi:type="dcterms:W3CDTF">2020-04-04T04:57:28Z</dcterms:created>
  <dcterms:modified xsi:type="dcterms:W3CDTF">2020-04-07T18:58:59Z</dcterms:modified>
</cp:coreProperties>
</file>