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ACDB-DBBD-BB54-9A78-AF1AD008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F22A-7E28-D4D5-2770-CE3BFAE87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06E-EFB1-FB3C-5AC7-73823598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E68D-E9F8-7F7C-E004-714FFD7B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3CF7-4AA3-2077-0030-4748CC26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3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6E3-2905-72CA-5986-D45BDEC8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0551-E4CD-8E0F-B27C-18AD88F32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3D9F-80E7-FFB0-26A0-74514699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DD67-64B6-9774-7D42-E6742D4B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D300-5438-F067-C52B-0CC22CCE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1527C-CA78-E69F-5AB6-08CCB15BF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5B5E-68FD-AB30-94BE-F34D42E9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43E2-6051-1B43-DA70-D69D2A69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43EC-3886-426C-4DAA-DE69C693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3174-A7FF-C94A-26DE-BF29D0FD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6FAF-2108-8EE3-439E-1DBBB811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96BD-510B-93FF-ACB0-35139BE6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1E49-D73B-1F97-1017-C613D648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00E5-7EDD-7D41-FBEF-F69DE178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718A-B3B7-7001-3C3E-8E520D88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49B6-67C1-5A8D-110D-AA1E01E7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1C93A-1651-6E19-D229-5E7A165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D11B-376F-62C5-5554-910F2455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2ECEF-D9F7-F1D2-45D7-EE34760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38B7-E736-311A-62E5-4D324631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A3AF-D2D4-F5E6-F528-A5ACAC57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70CB-DFC2-D79D-B59F-312349A99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1D813-5CE3-029A-33E9-A781223E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617D-8C1D-F874-BDD2-BC97C4B0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0F9B3-7848-D37F-D115-3424363C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F50D-DD35-46C4-35B6-123DB803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2D0A-E9D4-544E-B11A-7CB66ED6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C093-09C2-143D-0392-BD7BEAA4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8AAB7-B128-5859-6FFF-9ACA0A61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94354-02F5-CC05-952F-B9D5AD33E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26EF0-5CB4-CC4A-EAEF-5B6EED2EE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1AFAB-409C-42EC-38A3-1A5F8CBB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66540-20FA-B480-C3B6-A6581044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24587-97E0-7F8D-93FA-144902B7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1453-C015-3B0C-41B3-2A5861A7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CE70-8F8F-C93D-2640-616D146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DFFD5-8B3A-CB49-978E-296EC65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04CDD-18D0-5760-BE6A-1C837F13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49A21-05EF-DADF-C31C-A3B61CE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FE2A9-E672-25ED-93D9-5E4F5934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CCE05-CB4A-9D4D-D8A3-890AACCC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2A2F-6C39-6661-3FDC-AD7F58AA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F946-725B-50C6-0EFB-DBF678BE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35AB8-421D-A25A-E6AE-EB0A5D729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A20A4-91AF-D395-D322-2B20D134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569C3-0F8F-8113-780D-3C33BA7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15AE-F3E3-7044-DC9E-9408160F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0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3104-D874-B21F-AF85-9D1DD098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8330D-D800-5F1F-77BB-837B156A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F0A5-DF92-A59A-E5A4-343974E4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E121-F20F-6689-4C22-A2CD2668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BEF8C-C262-CD0E-61B9-21FAB794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73D7-3B69-2D9C-4B03-5D28763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0BE08-8427-1C7A-9990-A311C5E59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8481-39A0-1D1B-FB49-F7F1BEEC2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3F81-3FED-1999-AC24-E3BF54A3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DF35-F784-475A-BD24-4D77D3B98822}" type="datetimeFigureOut">
              <a:rPr lang="en-US" smtClean="0"/>
              <a:t>2022-07-29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222F-B4B2-212E-B46C-A742EFE28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4CC5-968D-A23C-2C0F-ACA07CDC2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36D4-0BA1-4082-91C9-52F351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664024-0275-95CA-F75E-1930074531D9}"/>
              </a:ext>
            </a:extLst>
          </p:cNvPr>
          <p:cNvCxnSpPr>
            <a:cxnSpLocks/>
          </p:cNvCxnSpPr>
          <p:nvPr/>
        </p:nvCxnSpPr>
        <p:spPr>
          <a:xfrm flipV="1">
            <a:off x="9902419" y="1887140"/>
            <a:ext cx="1291879" cy="23412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BAF9D2-F0C7-ADB9-05ED-9B4CC83BD835}"/>
              </a:ext>
            </a:extLst>
          </p:cNvPr>
          <p:cNvCxnSpPr/>
          <p:nvPr/>
        </p:nvCxnSpPr>
        <p:spPr>
          <a:xfrm flipH="1">
            <a:off x="7679468" y="2935499"/>
            <a:ext cx="64151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CFFA14-C544-0368-A426-2E7BF1B37B29}"/>
              </a:ext>
            </a:extLst>
          </p:cNvPr>
          <p:cNvSpPr txBox="1"/>
          <p:nvPr/>
        </p:nvSpPr>
        <p:spPr>
          <a:xfrm>
            <a:off x="2089890" y="875546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ISO 20022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3CB4-A4BB-9211-7B14-86DFDD2C0D4B}"/>
              </a:ext>
            </a:extLst>
          </p:cNvPr>
          <p:cNvSpPr txBox="1"/>
          <p:nvPr/>
        </p:nvSpPr>
        <p:spPr>
          <a:xfrm>
            <a:off x="0" y="13008"/>
            <a:ext cx="12192000" cy="685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72000" tIns="108000" rIns="72000" bIns="144000" rtlCol="0">
            <a:spAutoFit/>
          </a:bodyPr>
          <a:lstStyle/>
          <a:p>
            <a:pPr algn="ctr"/>
            <a:r>
              <a:rPr lang="en-US" sz="2800" dirty="0"/>
              <a:t>Dealing With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00412-BA66-2C9E-61D9-264083774491}"/>
              </a:ext>
            </a:extLst>
          </p:cNvPr>
          <p:cNvSpPr txBox="1"/>
          <p:nvPr/>
        </p:nvSpPr>
        <p:spPr>
          <a:xfrm>
            <a:off x="1707674" y="1880114"/>
            <a:ext cx="252986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Feature-1: optional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Feature-2: optional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Feature-n: optional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68452A-C456-767A-A860-0077964C1172}"/>
              </a:ext>
            </a:extLst>
          </p:cNvPr>
          <p:cNvSpPr txBox="1"/>
          <p:nvPr/>
        </p:nvSpPr>
        <p:spPr>
          <a:xfrm>
            <a:off x="278024" y="5378103"/>
            <a:ext cx="6248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design</a:t>
            </a:r>
            <a:r>
              <a:rPr lang="en-US" dirty="0"/>
              <a:t>: but we need </a:t>
            </a:r>
            <a:r>
              <a:rPr lang="en-US" i="1" dirty="0"/>
              <a:t>another</a:t>
            </a:r>
            <a:r>
              <a:rPr lang="en-US" dirty="0"/>
              <a:t> feature!</a:t>
            </a:r>
          </a:p>
          <a:p>
            <a:r>
              <a:rPr lang="en-US" b="1" dirty="0"/>
              <a:t>Subject to interpretation</a:t>
            </a:r>
            <a:r>
              <a:rPr lang="en-US" dirty="0"/>
              <a:t>: which features are actually </a:t>
            </a:r>
            <a:r>
              <a:rPr lang="en-US" i="1" dirty="0"/>
              <a:t>required?</a:t>
            </a:r>
          </a:p>
          <a:p>
            <a:r>
              <a:rPr lang="en-US" b="1" dirty="0"/>
              <a:t>Interoperability issues</a:t>
            </a:r>
            <a:r>
              <a:rPr lang="en-US" dirty="0"/>
              <a:t>: does this entity implement </a:t>
            </a:r>
            <a:r>
              <a:rPr lang="en-US" i="1" dirty="0"/>
              <a:t>Feature-2?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03C54-7356-394F-2934-D6E085FEF871}"/>
              </a:ext>
            </a:extLst>
          </p:cNvPr>
          <p:cNvCxnSpPr>
            <a:cxnSpLocks/>
          </p:cNvCxnSpPr>
          <p:nvPr/>
        </p:nvCxnSpPr>
        <p:spPr>
          <a:xfrm>
            <a:off x="9437305" y="1522244"/>
            <a:ext cx="0" cy="300190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E378CB1-B6E0-5217-C670-C87E24D0F424}"/>
              </a:ext>
            </a:extLst>
          </p:cNvPr>
          <p:cNvSpPr/>
          <p:nvPr/>
        </p:nvSpPr>
        <p:spPr>
          <a:xfrm>
            <a:off x="8370301" y="1794956"/>
            <a:ext cx="2120682" cy="72009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Entity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Discovery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50C849-A49D-F9AF-D813-7A3751EBBE41}"/>
              </a:ext>
            </a:extLst>
          </p:cNvPr>
          <p:cNvCxnSpPr>
            <a:cxnSpLocks/>
          </p:cNvCxnSpPr>
          <p:nvPr/>
        </p:nvCxnSpPr>
        <p:spPr>
          <a:xfrm>
            <a:off x="2966485" y="3122295"/>
            <a:ext cx="1" cy="14018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3C5B8CE-8241-16B2-41E1-AC4C8DED0FDE}"/>
              </a:ext>
            </a:extLst>
          </p:cNvPr>
          <p:cNvSpPr/>
          <p:nvPr/>
        </p:nvSpPr>
        <p:spPr>
          <a:xfrm>
            <a:off x="2262078" y="4556052"/>
            <a:ext cx="1408814" cy="46251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DF0BE9-59BC-698C-2CA4-C1990FDFFCF2}"/>
              </a:ext>
            </a:extLst>
          </p:cNvPr>
          <p:cNvSpPr/>
          <p:nvPr/>
        </p:nvSpPr>
        <p:spPr>
          <a:xfrm>
            <a:off x="8732898" y="4556052"/>
            <a:ext cx="1408814" cy="46251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B52790C8-5A62-2050-07BC-C597E0F6553F}"/>
              </a:ext>
            </a:extLst>
          </p:cNvPr>
          <p:cNvSpPr/>
          <p:nvPr/>
        </p:nvSpPr>
        <p:spPr>
          <a:xfrm>
            <a:off x="1859014" y="3407066"/>
            <a:ext cx="2193680" cy="72009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“Suitable”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Entity Message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318E280-FC39-CAAC-458A-ACC7F1267DEB}"/>
              </a:ext>
            </a:extLst>
          </p:cNvPr>
          <p:cNvSpPr/>
          <p:nvPr/>
        </p:nvSpPr>
        <p:spPr>
          <a:xfrm>
            <a:off x="8427909" y="3404387"/>
            <a:ext cx="2005466" cy="725448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i="1" dirty="0">
                <a:solidFill>
                  <a:schemeClr val="tx1"/>
                </a:solidFill>
              </a:rPr>
              <a:t>Adapted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Entity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82A19-42CA-7DC9-D268-3A6E6B25F0FC}"/>
              </a:ext>
            </a:extLst>
          </p:cNvPr>
          <p:cNvSpPr txBox="1"/>
          <p:nvPr/>
        </p:nvSpPr>
        <p:spPr>
          <a:xfrm>
            <a:off x="7025934" y="2747274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Error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5F1A2B07-D626-2D88-F668-973BB0B69BCA}"/>
              </a:ext>
            </a:extLst>
          </p:cNvPr>
          <p:cNvSpPr/>
          <p:nvPr/>
        </p:nvSpPr>
        <p:spPr>
          <a:xfrm>
            <a:off x="8017655" y="2777919"/>
            <a:ext cx="2840867" cy="341293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Determine </a:t>
            </a:r>
            <a:r>
              <a:rPr lang="en-US" i="1" dirty="0">
                <a:solidFill>
                  <a:schemeClr val="tx1"/>
                </a:solidFill>
              </a:rPr>
              <a:t>Compatibility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309044-447F-A1AA-F152-4862A48FDD81}"/>
              </a:ext>
            </a:extLst>
          </p:cNvPr>
          <p:cNvSpPr/>
          <p:nvPr/>
        </p:nvSpPr>
        <p:spPr>
          <a:xfrm>
            <a:off x="11216301" y="1645481"/>
            <a:ext cx="648000" cy="4320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CDF4D-A2A6-2DF0-01A6-128A5F18F109}"/>
              </a:ext>
            </a:extLst>
          </p:cNvPr>
          <p:cNvSpPr txBox="1"/>
          <p:nvPr/>
        </p:nvSpPr>
        <p:spPr>
          <a:xfrm>
            <a:off x="7037705" y="5146717"/>
            <a:ext cx="48762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Dynamic/evolving APIs without major revisions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end-point decoupling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Local/regional/experimental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trust information (public keys)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interoperability and diagnostics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AD913C-CA63-A291-A51B-1D02348CF4D4}"/>
              </a:ext>
            </a:extLst>
          </p:cNvPr>
          <p:cNvSpPr txBox="1"/>
          <p:nvPr/>
        </p:nvSpPr>
        <p:spPr>
          <a:xfrm>
            <a:off x="402594" y="1450337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ISO 20022 message definition: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0DB7F8-A13C-4A46-6E2C-E302748E3535}"/>
              </a:ext>
            </a:extLst>
          </p:cNvPr>
          <p:cNvSpPr txBox="1"/>
          <p:nvPr/>
        </p:nvSpPr>
        <p:spPr>
          <a:xfrm>
            <a:off x="7607549" y="875546"/>
            <a:ext cx="3635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Financial Messaging 2.0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0340A5-9EE5-91D9-79E5-C36241B5BB04}"/>
              </a:ext>
            </a:extLst>
          </p:cNvPr>
          <p:cNvSpPr txBox="1"/>
          <p:nvPr/>
        </p:nvSpPr>
        <p:spPr>
          <a:xfrm>
            <a:off x="0" y="6648991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A.Rundgren</a:t>
            </a:r>
            <a:r>
              <a:rPr lang="en-US" sz="800" dirty="0"/>
              <a:t> 2022-07-29</a:t>
            </a:r>
          </a:p>
        </p:txBody>
      </p:sp>
    </p:spTree>
    <p:extLst>
      <p:ext uri="{BB962C8B-B14F-4D97-AF65-F5344CB8AC3E}">
        <p14:creationId xmlns:p14="http://schemas.microsoft.com/office/powerpoint/2010/main" val="428838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Messaging V2.0</dc:title>
  <dc:creator>anders</dc:creator>
  <cp:lastModifiedBy>anders</cp:lastModifiedBy>
  <cp:revision>8</cp:revision>
  <dcterms:created xsi:type="dcterms:W3CDTF">2022-07-29T07:28:26Z</dcterms:created>
  <dcterms:modified xsi:type="dcterms:W3CDTF">2022-07-29T08:32:57Z</dcterms:modified>
</cp:coreProperties>
</file>