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3" d="100"/>
          <a:sy n="83" d="100"/>
        </p:scale>
        <p:origin x="-114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endCxn id="200" idx="1"/>
          </p:cNvCxnSpPr>
          <p:nvPr/>
        </p:nvCxnSpPr>
        <p:spPr>
          <a:xfrm flipV="1">
            <a:off x="6271022" y="1397670"/>
            <a:ext cx="1190120" cy="95976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414398" y="1973342"/>
            <a:ext cx="354584" cy="246221"/>
            <a:chOff x="6414398" y="2045350"/>
            <a:chExt cx="354584" cy="246221"/>
          </a:xfrm>
        </p:grpSpPr>
        <p:sp>
          <p:nvSpPr>
            <p:cNvPr id="2" name="Oval 1"/>
            <p:cNvSpPr/>
            <p:nvPr/>
          </p:nvSpPr>
          <p:spPr>
            <a:xfrm>
              <a:off x="6518614" y="209300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14398" y="2045350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/>
                  <a:sym typeface="Wingdings"/>
                </a:rPr>
                <a:t>①</a:t>
              </a:r>
              <a:endParaRPr lang="en-US" sz="1000" dirty="0"/>
            </a:p>
          </p:txBody>
        </p:sp>
      </p:grpSp>
      <p:sp>
        <p:nvSpPr>
          <p:cNvPr id="318" name="Rounded Rectangle 317"/>
          <p:cNvSpPr/>
          <p:nvPr/>
        </p:nvSpPr>
        <p:spPr>
          <a:xfrm>
            <a:off x="1547664" y="837865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688282" y="2063239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195235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461142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461142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062002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907824" y="2945403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907824" y="2023590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461142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907824" y="1101778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716726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363965"/>
            <a:ext cx="626507" cy="715544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241294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350034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13931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59832" y="1545949"/>
            <a:ext cx="648072" cy="69098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474907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46243" y="1535373"/>
            <a:ext cx="630024" cy="67147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39512" y="1684467"/>
            <a:ext cx="750344" cy="131183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0345" y="2474907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15816" y="1679825"/>
            <a:ext cx="753070" cy="1337142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59073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549432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35652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01850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293096"/>
            <a:ext cx="4152320" cy="2160240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Merchants are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to Acquirers who handle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communication with the Issuer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Banks (or card networks).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Acquirer is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usually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entity that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diagram.</a:t>
            </a:r>
          </a:p>
          <a:p>
            <a:pPr>
              <a:spcBef>
                <a:spcPts val="600"/>
              </a:spcBef>
            </a:pP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also depends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789040"/>
            <a:ext cx="4032448" cy="2854648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(TS).  TS vouches for the Merchant’s validity including their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 is 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lookups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need for externally configured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security, path, or routing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5528474" y="289799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348906" y="264794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414461" y="2935190"/>
            <a:ext cx="396000" cy="288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Straight Arrow Connector 349"/>
          <p:cNvCxnSpPr/>
          <p:nvPr/>
        </p:nvCxnSpPr>
        <p:spPr>
          <a:xfrm flipH="1">
            <a:off x="6740106" y="1521081"/>
            <a:ext cx="712214" cy="137439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5832" y="6654442"/>
            <a:ext cx="2840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A.Rundgren-2020-11-30:1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88224" y="1667630"/>
            <a:ext cx="563068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617915" y="2340062"/>
            <a:ext cx="503686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629268" y="3185182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6966772" y="1972792"/>
            <a:ext cx="354584" cy="246221"/>
            <a:chOff x="6770900" y="2012786"/>
            <a:chExt cx="354584" cy="246221"/>
          </a:xfrm>
        </p:grpSpPr>
        <p:sp>
          <p:nvSpPr>
            <p:cNvPr id="167" name="Oval 166"/>
            <p:cNvSpPr/>
            <p:nvPr/>
          </p:nvSpPr>
          <p:spPr>
            <a:xfrm>
              <a:off x="6876272" y="2060848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70900" y="2012786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/>
                  <a:sym typeface="Wingdings"/>
                </a:rPr>
                <a:t>②</a:t>
              </a:r>
              <a:endParaRPr lang="en-US" sz="1000" dirty="0"/>
            </a:p>
          </p:txBody>
        </p:sp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98" y="101423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323300" y="1088792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508103" y="1624222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184990" y="705592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0134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075896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11326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6926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0" y="2895327"/>
            <a:ext cx="938404" cy="586970"/>
          </a:xfrm>
          <a:prstGeom prst="rect">
            <a:avLst/>
          </a:prstGeom>
        </p:spPr>
      </p:pic>
      <p:sp>
        <p:nvSpPr>
          <p:cNvPr id="206" name="Rectangle 11"/>
          <p:cNvSpPr/>
          <p:nvPr/>
        </p:nvSpPr>
        <p:spPr>
          <a:xfrm flipV="1">
            <a:off x="499701" y="2416309"/>
            <a:ext cx="183867" cy="390421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322409" y="347139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Alternative: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 Card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88" y="5948089"/>
            <a:ext cx="3906000" cy="4001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additional fees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top of the fees required by the Banks running the payment scheme like SEPA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Inst.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119448" y="5977097"/>
            <a:ext cx="3369600" cy="5539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actual payment business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remains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hands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of Banks running a specific payment scheme.</a:t>
            </a: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4406</TotalTime>
  <Words>297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versus Saturn</dc:title>
  <dc:creator>Anders Rundgren</dc:creator>
  <cp:lastModifiedBy>Anders</cp:lastModifiedBy>
  <cp:revision>250</cp:revision>
  <dcterms:created xsi:type="dcterms:W3CDTF">2018-11-18T09:32:02Z</dcterms:created>
  <dcterms:modified xsi:type="dcterms:W3CDTF">2020-12-01T06:10:31Z</dcterms:modified>
</cp:coreProperties>
</file>