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0" d="100"/>
          <a:sy n="80" d="100"/>
        </p:scale>
        <p:origin x="-177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2017-03-29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81648" y="3393390"/>
            <a:ext cx="3981393" cy="38048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There may also be a JSON object named </a:t>
            </a:r>
            <a:r>
              <a:rPr lang="en-US" sz="1000" b="1" dirty="0" err="1">
                <a:latin typeface="Courier New" panose="02070309020205020404" pitchFamily="49" charset="0"/>
                <a:cs typeface="Courier New" panose="02070309020205020404" pitchFamily="49" charset="0"/>
              </a:rPr>
              <a:t>additionalPayeeData</a:t>
            </a:r>
            <a:endParaRPr lang="en-US" sz="1000" b="1" dirty="0">
              <a:latin typeface="Courier New" panose="02070309020205020404" pitchFamily="49" charset="0"/>
              <a:cs typeface="Courier New" panose="02070309020205020404" pitchFamily="49" charset="0"/>
            </a:endParaRPr>
          </a:p>
          <a:p>
            <a:r>
              <a:rPr lang="en-US" sz="1000" dirty="0">
                <a:latin typeface="Arial" panose="020B0604020202020204" pitchFamily="34" charset="0"/>
                <a:cs typeface="Arial" panose="020B0604020202020204" pitchFamily="34" charset="0"/>
              </a:rPr>
              <a:t>h</a:t>
            </a:r>
            <a:r>
              <a:rPr lang="en-US" sz="1000" dirty="0" smtClean="0">
                <a:latin typeface="Arial" panose="020B0604020202020204" pitchFamily="34" charset="0"/>
                <a:cs typeface="Arial" panose="020B0604020202020204" pitchFamily="34" charset="0"/>
              </a:rPr>
              <a:t>olding </a:t>
            </a:r>
            <a:r>
              <a:rPr lang="en-US" sz="1000" dirty="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method or partner specific data</a:t>
            </a:r>
            <a:endParaRPr lang="en-US" sz="1000" b="1" i="1" dirty="0">
              <a:latin typeface="Arial" panose="020B0604020202020204" pitchFamily="34" charset="0"/>
              <a:cs typeface="Arial" panose="020B0604020202020204" pitchFamily="34" charset="0"/>
            </a:endParaRPr>
          </a:p>
        </p:txBody>
      </p:sp>
      <p:cxnSp>
        <p:nvCxnSpPr>
          <p:cNvPr id="21" name="Straight Arrow Connector 20"/>
          <p:cNvCxnSpPr>
            <a:stCxn id="20" idx="1"/>
          </p:cNvCxnSpPr>
          <p:nvPr/>
        </p:nvCxnSpPr>
        <p:spPr>
          <a:xfrm rot="10800000">
            <a:off x="1115620" y="3139976"/>
            <a:ext cx="3066029" cy="443655"/>
          </a:xfrm>
          <a:prstGeom prst="bentConnector3">
            <a:avLst>
              <a:gd name="adj1" fmla="val 1845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60042" y="1115445"/>
            <a:ext cx="1405700" cy="1749121"/>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321" h="1621312">
                <a:moveTo>
                  <a:pt x="0" y="188147"/>
                </a:moveTo>
                <a:lnTo>
                  <a:pt x="14843" y="0"/>
                </a:lnTo>
                <a:cubicBezTo>
                  <a:pt x="40474" y="581953"/>
                  <a:pt x="75385" y="1379642"/>
                  <a:pt x="75321" y="1382615"/>
                </a:cubicBezTo>
                <a:cubicBezTo>
                  <a:pt x="75281" y="1382795"/>
                  <a:pt x="66792" y="1495578"/>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endParaRPr lang="en-US" sz="1000" i="1" dirty="0" smtClean="0">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7126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070475"/>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37001" y="1844824"/>
            <a:ext cx="2746693"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99033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12670</TotalTime>
  <Words>1621</Words>
  <Application>Microsoft Office PowerPoint</Application>
  <PresentationFormat>On-screen Show (4:3)</PresentationFormat>
  <Paragraphs>248</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442</cp:revision>
  <dcterms:created xsi:type="dcterms:W3CDTF">2016-04-29T15:32:52Z</dcterms:created>
  <dcterms:modified xsi:type="dcterms:W3CDTF">2017-03-29T07:06:56Z</dcterms:modified>
</cp:coreProperties>
</file>