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273" y="188640"/>
            <a:ext cx="354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Credentials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5805907"/>
              </p:ext>
            </p:extLst>
          </p:nvPr>
        </p:nvGraphicFramePr>
        <p:xfrm>
          <a:off x="401398" y="698558"/>
          <a:ext cx="8352928" cy="58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258317"/>
                <a:gridCol w="3312368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Example/Implementation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https://bankdirect.net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This data also </a:t>
                      </a:r>
                      <a:r>
                        <a:rPr lang="en-US" sz="1200" i="1" baseline="0" dirty="0" smtClean="0"/>
                        <a:t>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an object </a:t>
                      </a:r>
                      <a:r>
                        <a:rPr lang="en-US" sz="1200" baseline="0" dirty="0" smtClean="0"/>
                        <a:t>with 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</a:t>
                      </a:r>
                      <a:r>
                        <a:rPr lang="en-US" sz="1200" baseline="0" dirty="0" smtClean="0"/>
                        <a:t>local client application </a:t>
                      </a:r>
                      <a:r>
                        <a:rPr lang="en-US" sz="1200" baseline="0" dirty="0" smtClean="0"/>
                        <a:t>how to encrypt user authorization data (an alternative </a:t>
                      </a:r>
                      <a:r>
                        <a:rPr lang="en-US" sz="1200" baseline="0" dirty="0" smtClean="0"/>
                        <a:t>to “tokenization</a:t>
                      </a:r>
                      <a:r>
                        <a:rPr lang="en-US" sz="1200" baseline="0" dirty="0" smtClean="0"/>
                        <a:t>”).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Object based on IETF’s JOSE standards: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EC </a:t>
                      </a:r>
                      <a:r>
                        <a:rPr lang="en-US" sz="1200" baseline="0" smtClean="0"/>
                        <a:t>or RSA public </a:t>
                      </a:r>
                      <a:r>
                        <a:rPr lang="en-US" sz="1200" baseline="0" dirty="0" smtClean="0"/>
                        <a:t>key in JWK format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Content encryption algorithms like A256GCM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Key encryption algorithms like ECDH-ES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aseline="0" dirty="0" err="1" smtClean="0"/>
                        <a:t>accountId</a:t>
                      </a:r>
                      <a:r>
                        <a:rPr lang="en-US" sz="1200" baseline="0" dirty="0" smtClean="0"/>
                        <a:t>.  </a:t>
                      </a:r>
                      <a:r>
                        <a:rPr lang="en-US" sz="1200" i="1" baseline="0" dirty="0" smtClean="0"/>
                        <a:t>This key must be explicitly activated by the user through a PIN code or biometric operation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it only reads data and only for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representation of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8" y="5604071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V0.8,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2019-08-12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261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Payment Credentials</dc:title>
  <dc:creator>Anders Rundgren</dc:creator>
  <cp:lastModifiedBy>Anders</cp:lastModifiedBy>
  <cp:revision>20</cp:revision>
  <dcterms:created xsi:type="dcterms:W3CDTF">2019-08-11T04:50:29Z</dcterms:created>
  <dcterms:modified xsi:type="dcterms:W3CDTF">2019-08-12T05:14:39Z</dcterms:modified>
</cp:coreProperties>
</file>