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37"/>
    <a:srgbClr val="FBF7C9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Up Arrow 102"/>
          <p:cNvSpPr/>
          <p:nvPr/>
        </p:nvSpPr>
        <p:spPr>
          <a:xfrm rot="1379724">
            <a:off x="2807977" y="3660718"/>
            <a:ext cx="198210" cy="1457721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Up Arrow 243"/>
          <p:cNvSpPr/>
          <p:nvPr/>
        </p:nvSpPr>
        <p:spPr>
          <a:xfrm rot="16845960">
            <a:off x="1650024" y="1332434"/>
            <a:ext cx="198210" cy="972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376137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1794472" y="3583121"/>
            <a:ext cx="198210" cy="145840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726096" y="319323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83568" y="4797148"/>
            <a:ext cx="2808312" cy="1368154"/>
            <a:chOff x="1599996" y="5157190"/>
            <a:chExt cx="2808312" cy="1233428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6" y="5157190"/>
              <a:ext cx="2808312" cy="1233428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2509020" cy="749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Signature key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3761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-13" y="407707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6029" y="2455565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8429" y="1951509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0829" y="1447453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73229" y="94339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403648" y="761036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20568" y="4241248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263612" y="1536637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1968807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530238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Up Arrow 244"/>
          <p:cNvSpPr/>
          <p:nvPr/>
        </p:nvSpPr>
        <p:spPr>
          <a:xfrm rot="1900770">
            <a:off x="2237828" y="2361509"/>
            <a:ext cx="198210" cy="73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1882645" y="11967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116632"/>
            <a:ext cx="6091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(slightly simplified)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49398" y="6237310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Card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(EMV)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-13" y="6651569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2018-11-18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825300" y="2810728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75440" y="3033240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“Tokenization”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TTP Service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Up Arrow 111"/>
          <p:cNvSpPr/>
          <p:nvPr/>
        </p:nvSpPr>
        <p:spPr>
          <a:xfrm rot="9396375">
            <a:off x="3227106" y="2454128"/>
            <a:ext cx="198210" cy="35731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710533" y="55267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54302" y="4177433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619672" y="3068960"/>
            <a:ext cx="557162" cy="447881"/>
            <a:chOff x="3321759" y="524071"/>
            <a:chExt cx="557162" cy="44788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 170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72" idx="3"/>
                <a:endCxn id="172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Oval 12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Triangle 13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Triangle 1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283968" y="1028574"/>
            <a:ext cx="4608512" cy="5310368"/>
            <a:chOff x="4211960" y="1089547"/>
            <a:chExt cx="4608512" cy="5310368"/>
          </a:xfrm>
        </p:grpSpPr>
        <p:grpSp>
          <p:nvGrpSpPr>
            <p:cNvPr id="14" name="Group 13"/>
            <p:cNvGrpSpPr/>
            <p:nvPr/>
          </p:nvGrpSpPr>
          <p:grpSpPr>
            <a:xfrm>
              <a:off x="5355953" y="3286112"/>
              <a:ext cx="1304279" cy="1744878"/>
              <a:chOff x="5355953" y="3286112"/>
              <a:chExt cx="1304279" cy="1744878"/>
            </a:xfrm>
          </p:grpSpPr>
          <p:sp>
            <p:nvSpPr>
              <p:cNvPr id="237" name="Up Arrow 236"/>
              <p:cNvSpPr/>
              <p:nvPr/>
            </p:nvSpPr>
            <p:spPr>
              <a:xfrm>
                <a:off x="6462022" y="3685276"/>
                <a:ext cx="198210" cy="1345714"/>
              </a:xfrm>
              <a:prstGeom prst="upArrow">
                <a:avLst>
                  <a:gd name="adj1" fmla="val 50000"/>
                  <a:gd name="adj2" fmla="val 829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355953" y="3286112"/>
                <a:ext cx="930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Merchant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11960" y="4725147"/>
              <a:ext cx="4608512" cy="1674768"/>
              <a:chOff x="4211960" y="4725147"/>
              <a:chExt cx="4608512" cy="1674768"/>
            </a:xfrm>
          </p:grpSpPr>
          <p:sp>
            <p:nvSpPr>
              <p:cNvPr id="163" name="Folded Corner 162"/>
              <p:cNvSpPr/>
              <p:nvPr/>
            </p:nvSpPr>
            <p:spPr>
              <a:xfrm flipH="1" flipV="1">
                <a:off x="4211960" y="4725147"/>
                <a:ext cx="4608512" cy="1674768"/>
              </a:xfrm>
              <a:prstGeom prst="foldedCorner">
                <a:avLst>
                  <a:gd name="adj" fmla="val 18211"/>
                </a:avLst>
              </a:prstGeom>
              <a:solidFill>
                <a:srgbClr val="FDF7DB"/>
              </a:solidFill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388803" y="4937974"/>
                <a:ext cx="4089580" cy="90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URL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https://mybank.com/payment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Account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00" b="1" dirty="0" smtClean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FR14 2004 </a:t>
                </a:r>
                <a:r>
                  <a:rPr lang="en-US" sz="12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1010 0505 0001 3M02 </a:t>
                </a:r>
                <a:r>
                  <a:rPr lang="en-US" sz="1200" b="1" dirty="0" smtClean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606</a:t>
                </a:r>
              </a:p>
              <a:p>
                <a:endPara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User Signature Key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808517" y="1089547"/>
              <a:ext cx="2207826" cy="2089797"/>
              <a:chOff x="4808517" y="1089547"/>
              <a:chExt cx="2207826" cy="208979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808517" y="2815605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228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229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60917" y="2311549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1" name="Rectangle 220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5113317" y="1807493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4" name="Rectangle 213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214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5265717" y="1303437"/>
                <a:ext cx="504468" cy="363739"/>
                <a:chOff x="2089401" y="630040"/>
                <a:chExt cx="504468" cy="3637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7" name="Rectangle 206"/>
                <p:cNvSpPr>
                  <a:spLocks noChangeArrowheads="1"/>
                </p:cNvSpPr>
                <p:nvPr/>
              </p:nvSpPr>
              <p:spPr bwMode="auto">
                <a:xfrm>
                  <a:off x="2470474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207"/>
                <p:cNvSpPr>
                  <a:spLocks noChangeArrowheads="1"/>
                </p:cNvSpPr>
                <p:nvPr/>
              </p:nvSpPr>
              <p:spPr bwMode="auto">
                <a:xfrm>
                  <a:off x="2308857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208"/>
                <p:cNvSpPr>
                  <a:spLocks noChangeArrowheads="1"/>
                </p:cNvSpPr>
                <p:nvPr/>
              </p:nvSpPr>
              <p:spPr bwMode="auto">
                <a:xfrm>
                  <a:off x="2147398" y="737128"/>
                  <a:ext cx="60698" cy="20364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0"/>
                </a:gradFill>
                <a:ln w="31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6"/>
                <p:cNvSpPr>
                  <a:spLocks/>
                </p:cNvSpPr>
                <p:nvPr/>
              </p:nvSpPr>
              <p:spPr bwMode="auto">
                <a:xfrm>
                  <a:off x="2101635" y="630040"/>
                  <a:ext cx="472098" cy="120781"/>
                </a:xfrm>
                <a:custGeom>
                  <a:avLst/>
                  <a:gdLst>
                    <a:gd name="T0" fmla="*/ 6 w 3093"/>
                    <a:gd name="T1" fmla="*/ 451 h 764"/>
                    <a:gd name="T2" fmla="*/ 1523 w 3093"/>
                    <a:gd name="T3" fmla="*/ 0 h 764"/>
                    <a:gd name="T4" fmla="*/ 3093 w 3093"/>
                    <a:gd name="T5" fmla="*/ 468 h 764"/>
                    <a:gd name="T6" fmla="*/ 3089 w 3093"/>
                    <a:gd name="T7" fmla="*/ 764 h 764"/>
                    <a:gd name="T8" fmla="*/ 0 w 3093"/>
                    <a:gd name="T9" fmla="*/ 754 h 764"/>
                    <a:gd name="T10" fmla="*/ 6 w 3093"/>
                    <a:gd name="T11" fmla="*/ 451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3" h="764">
                      <a:moveTo>
                        <a:pt x="6" y="451"/>
                      </a:moveTo>
                      <a:cubicBezTo>
                        <a:pt x="86" y="441"/>
                        <a:pt x="1523" y="0"/>
                        <a:pt x="1523" y="0"/>
                      </a:cubicBezTo>
                      <a:lnTo>
                        <a:pt x="3093" y="468"/>
                      </a:lnTo>
                      <a:lnTo>
                        <a:pt x="3089" y="764"/>
                      </a:lnTo>
                      <a:lnTo>
                        <a:pt x="0" y="754"/>
                      </a:lnTo>
                      <a:lnTo>
                        <a:pt x="6" y="45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/>
                </p:cNvSpPr>
                <p:nvPr/>
              </p:nvSpPr>
              <p:spPr bwMode="auto">
                <a:xfrm>
                  <a:off x="2120425" y="929176"/>
                  <a:ext cx="437027" cy="33707"/>
                </a:xfrm>
                <a:custGeom>
                  <a:avLst/>
                  <a:gdLst>
                    <a:gd name="T0" fmla="*/ 0 w 2853"/>
                    <a:gd name="T1" fmla="*/ 213 h 213"/>
                    <a:gd name="T2" fmla="*/ 4 w 2853"/>
                    <a:gd name="T3" fmla="*/ 1 h 213"/>
                    <a:gd name="T4" fmla="*/ 2849 w 2853"/>
                    <a:gd name="T5" fmla="*/ 0 h 213"/>
                    <a:gd name="T6" fmla="*/ 2853 w 2853"/>
                    <a:gd name="T7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53" h="213">
                      <a:moveTo>
                        <a:pt x="0" y="213"/>
                      </a:moveTo>
                      <a:lnTo>
                        <a:pt x="4" y="1"/>
                      </a:lnTo>
                      <a:lnTo>
                        <a:pt x="2849" y="0"/>
                      </a:lnTo>
                      <a:lnTo>
                        <a:pt x="2853" y="213"/>
                      </a:lnTo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/>
                </p:cNvSpPr>
                <p:nvPr/>
              </p:nvSpPr>
              <p:spPr bwMode="auto">
                <a:xfrm>
                  <a:off x="2089401" y="962879"/>
                  <a:ext cx="504468" cy="30900"/>
                </a:xfrm>
                <a:custGeom>
                  <a:avLst/>
                  <a:gdLst>
                    <a:gd name="T0" fmla="*/ 3290 w 3295"/>
                    <a:gd name="T1" fmla="*/ 0 h 197"/>
                    <a:gd name="T2" fmla="*/ 3295 w 3295"/>
                    <a:gd name="T3" fmla="*/ 197 h 197"/>
                    <a:gd name="T4" fmla="*/ 0 w 3295"/>
                    <a:gd name="T5" fmla="*/ 196 h 197"/>
                    <a:gd name="T6" fmla="*/ 4 w 3295"/>
                    <a:gd name="T7" fmla="*/ 1 h 197"/>
                    <a:gd name="T8" fmla="*/ 3290 w 3295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5" h="197">
                      <a:moveTo>
                        <a:pt x="3290" y="0"/>
                      </a:moveTo>
                      <a:lnTo>
                        <a:pt x="3295" y="197"/>
                      </a:lnTo>
                      <a:lnTo>
                        <a:pt x="0" y="196"/>
                      </a:lnTo>
                      <a:lnTo>
                        <a:pt x="4" y="1"/>
                      </a:lnTo>
                      <a:lnTo>
                        <a:pt x="329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Line 20"/>
                <p:cNvSpPr>
                  <a:spLocks noChangeShapeType="1"/>
                </p:cNvSpPr>
                <p:nvPr/>
              </p:nvSpPr>
              <p:spPr bwMode="auto">
                <a:xfrm>
                  <a:off x="2105677" y="711495"/>
                  <a:ext cx="465350" cy="0"/>
                </a:xfrm>
                <a:prstGeom prst="line">
                  <a:avLst/>
                </a:prstGeom>
                <a:noFill/>
                <a:ln w="3175" cap="flat">
                  <a:solidFill>
                    <a:srgbClr val="7B7B7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5796136" y="1089547"/>
                <a:ext cx="1220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Issuer Banks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0" name="Up Arrow 239"/>
          <p:cNvSpPr/>
          <p:nvPr/>
        </p:nvSpPr>
        <p:spPr>
          <a:xfrm rot="19339873">
            <a:off x="5920626" y="2032973"/>
            <a:ext cx="198210" cy="118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4716016" y="6433591"/>
            <a:ext cx="372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Web-enabled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Credential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6361459" y="54604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6" name="Group 175"/>
          <p:cNvGrpSpPr/>
          <p:nvPr/>
        </p:nvGrpSpPr>
        <p:grpSpPr>
          <a:xfrm>
            <a:off x="6343584" y="3130820"/>
            <a:ext cx="557162" cy="447881"/>
            <a:chOff x="3321759" y="524071"/>
            <a:chExt cx="557162" cy="447881"/>
          </a:xfrm>
        </p:grpSpPr>
        <p:grpSp>
          <p:nvGrpSpPr>
            <p:cNvPr id="177" name="Group 17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 19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9" name="Straight Connector 248"/>
              <p:cNvCxnSpPr>
                <a:stCxn id="198" idx="3"/>
                <a:endCxn id="19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9" name="Oval 17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ight Triangle 18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ight Triangle 19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6006830" y="4177432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07092" y="1453297"/>
            <a:ext cx="3805586" cy="4744411"/>
            <a:chOff x="4289644" y="1453297"/>
            <a:chExt cx="3805586" cy="4744411"/>
          </a:xfrm>
        </p:grpSpPr>
        <p:grpSp>
          <p:nvGrpSpPr>
            <p:cNvPr id="27" name="Group 26"/>
            <p:cNvGrpSpPr/>
            <p:nvPr/>
          </p:nvGrpSpPr>
          <p:grpSpPr>
            <a:xfrm>
              <a:off x="4289644" y="1453297"/>
              <a:ext cx="3469828" cy="4744411"/>
              <a:chOff x="4289644" y="1453297"/>
              <a:chExt cx="3469828" cy="4744411"/>
            </a:xfrm>
          </p:grpSpPr>
          <p:pic>
            <p:nvPicPr>
              <p:cNvPr id="114" name="Picture 8" descr="key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48943">
                <a:off x="4765765" y="170298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4289644" y="1453297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Decryption</a:t>
                </a:r>
                <a:b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4432492" y="5881039"/>
                <a:ext cx="3159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Specific Encryption Key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  <p:pic>
            <p:nvPicPr>
              <p:cNvPr id="115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71841">
                <a:off x="7399432" y="5841367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" name="Rectangle 121"/>
            <p:cNvSpPr/>
            <p:nvPr/>
          </p:nvSpPr>
          <p:spPr>
            <a:xfrm>
              <a:off x="5130616" y="4177432"/>
              <a:ext cx="2964614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&amp;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Auth</a:t>
              </a:r>
              <a:r>
                <a:rPr lang="en-US" sz="1400" dirty="0" smtClean="0">
                  <a:solidFill>
                    <a:schemeClr val="tx1"/>
                  </a:solidFill>
                </a:rPr>
                <a:t> + Issuer URL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6540" y="1492349"/>
            <a:ext cx="2251924" cy="3629695"/>
            <a:chOff x="6496540" y="1492349"/>
            <a:chExt cx="2251924" cy="3629695"/>
          </a:xfrm>
        </p:grpSpPr>
        <p:sp>
          <p:nvSpPr>
            <p:cNvPr id="107" name="Explosion 1 106"/>
            <p:cNvSpPr/>
            <p:nvPr/>
          </p:nvSpPr>
          <p:spPr>
            <a:xfrm>
              <a:off x="6496540" y="1492349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Explosion 1 200"/>
            <p:cNvSpPr/>
            <p:nvPr/>
          </p:nvSpPr>
          <p:spPr>
            <a:xfrm>
              <a:off x="8244464" y="4869160"/>
              <a:ext cx="504000" cy="252884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94962" y="2764383"/>
            <a:ext cx="1553446" cy="3368655"/>
            <a:chOff x="7194962" y="2764383"/>
            <a:chExt cx="1553446" cy="3368655"/>
          </a:xfrm>
        </p:grpSpPr>
        <p:sp>
          <p:nvSpPr>
            <p:cNvPr id="111" name="Explosion 1 110"/>
            <p:cNvSpPr/>
            <p:nvPr/>
          </p:nvSpPr>
          <p:spPr>
            <a:xfrm>
              <a:off x="7194962" y="2764383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Explosion 1 235"/>
            <p:cNvSpPr/>
            <p:nvPr/>
          </p:nvSpPr>
          <p:spPr>
            <a:xfrm>
              <a:off x="8244408" y="5881038"/>
              <a:ext cx="504000" cy="252000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3649310" y="2542990"/>
            <a:ext cx="780509" cy="510778"/>
          </a:xfrm>
          <a:prstGeom prst="roundRect">
            <a:avLst>
              <a:gd name="adj" fmla="val 1069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26</cp:revision>
  <dcterms:created xsi:type="dcterms:W3CDTF">2018-11-18T09:32:02Z</dcterms:created>
  <dcterms:modified xsi:type="dcterms:W3CDTF">2020-07-04T04:09:56Z</dcterms:modified>
</cp:coreProperties>
</file>