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yberphone.github.io/doc/defensive-publications/authority-objects.pdf" TargetMode="External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600203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64571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882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552531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7848947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344619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641035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208987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416899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96619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1017031"/>
            <a:ext cx="0" cy="306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3517164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684958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407392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84877" y="3320053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02001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49288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7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0" y="503816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338770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4011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39696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679319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46893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236441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3853007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3795637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2282209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5437823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556082" y="414316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5906793"/>
            <a:ext cx="1188000" cy="1067984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199088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TextBox 923"/>
          <p:cNvSpPr txBox="1"/>
          <p:nvPr/>
        </p:nvSpPr>
        <p:spPr>
          <a:xfrm>
            <a:off x="2058102" y="649949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614545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61962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571948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364036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531765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8840359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61934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508924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719217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Succeeding steps depend on the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590346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69639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536655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316838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89609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12464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482</cp:revision>
  <dcterms:created xsi:type="dcterms:W3CDTF">2016-04-29T15:32:52Z</dcterms:created>
  <dcterms:modified xsi:type="dcterms:W3CDTF">2017-08-25T04:57:38Z</dcterms:modified>
</cp:coreProperties>
</file>