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DE437"/>
    <a:srgbClr val="E1EBF7"/>
    <a:srgbClr val="FFFFFF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899592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Freeform 205"/>
          <p:cNvSpPr/>
          <p:nvPr/>
        </p:nvSpPr>
        <p:spPr>
          <a:xfrm flipH="1">
            <a:off x="6612717" y="4005064"/>
            <a:ext cx="371550" cy="1503791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without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1896963" y="321718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13521" y="2420887"/>
            <a:ext cx="130311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460185" y="329630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Published 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328676" y="2103049"/>
            <a:ext cx="380567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688" y="2905199"/>
            <a:ext cx="930062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3553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64872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97586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V0.93,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698" y="6453336"/>
            <a:ext cx="556063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is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64287" y="3438403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64287" y="3755540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6402" y="5633047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99008" y="351968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92270" y="3862658"/>
            <a:ext cx="309462" cy="189366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660232" y="5013176"/>
            <a:ext cx="165967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3113207"/>
            <a:ext cx="949546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135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143</cp:revision>
  <dcterms:created xsi:type="dcterms:W3CDTF">2018-11-18T09:32:02Z</dcterms:created>
  <dcterms:modified xsi:type="dcterms:W3CDTF">2019-09-06T05:38:47Z</dcterms:modified>
</cp:coreProperties>
</file>