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hyperlink" Target="https://cyberphone.github.io/doc/defensive-publications/authority-objec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1928507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12234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37992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4809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225135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2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717476" y="2737597"/>
            <a:ext cx="1133528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388914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Direct, Booking, Reservation, etc.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507688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2855119"/>
            <a:ext cx="283096" cy="125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13405</TotalTime>
  <Words>174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504</cp:revision>
  <dcterms:created xsi:type="dcterms:W3CDTF">2016-04-29T15:32:52Z</dcterms:created>
  <dcterms:modified xsi:type="dcterms:W3CDTF">2017-11-10T06:14:54Z</dcterms:modified>
</cp:coreProperties>
</file>