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7"/>
    <a:srgbClr val="CCD9E2"/>
    <a:srgbClr val="B3CC82"/>
    <a:srgbClr val="BBD18F"/>
    <a:srgbClr val="F57B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74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9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2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7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3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8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3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8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3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8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98CD6-77FF-42E1-B299-E17665EBA674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9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Down Arrow 63"/>
          <p:cNvSpPr/>
          <p:nvPr/>
        </p:nvSpPr>
        <p:spPr>
          <a:xfrm rot="5400000">
            <a:off x="3183560" y="3069991"/>
            <a:ext cx="214673" cy="2133941"/>
          </a:xfrm>
          <a:prstGeom prst="downArrow">
            <a:avLst/>
          </a:prstGeom>
          <a:gradFill>
            <a:gsLst>
              <a:gs pos="0">
                <a:schemeClr val="accent1"/>
              </a:gs>
              <a:gs pos="52000">
                <a:schemeClr val="bg1"/>
              </a:gs>
              <a:gs pos="43000">
                <a:schemeClr val="bg1"/>
              </a:gs>
              <a:gs pos="100000">
                <a:schemeClr val="accent1"/>
              </a:gs>
            </a:gsLst>
            <a:lin ang="0" scaled="0"/>
          </a:gra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utoShape 7"/>
          <p:cNvSpPr>
            <a:spLocks noChangeArrowheads="1"/>
          </p:cNvSpPr>
          <p:nvPr/>
        </p:nvSpPr>
        <p:spPr bwMode="auto">
          <a:xfrm>
            <a:off x="5292080" y="4962795"/>
            <a:ext cx="554367" cy="321681"/>
          </a:xfrm>
          <a:prstGeom prst="can">
            <a:avLst>
              <a:gd name="adj" fmla="val 31758"/>
            </a:avLst>
          </a:prstGeom>
          <a:gradFill rotWithShape="1">
            <a:gsLst>
              <a:gs pos="0">
                <a:srgbClr val="BBDDFF">
                  <a:gamma/>
                  <a:shade val="78824"/>
                  <a:invGamma/>
                </a:srgbClr>
              </a:gs>
              <a:gs pos="50000">
                <a:srgbClr val="BBDDFF"/>
              </a:gs>
              <a:gs pos="100000">
                <a:srgbClr val="BBDDFF">
                  <a:gamma/>
                  <a:shade val="78824"/>
                  <a:invGamma/>
                </a:srgbClr>
              </a:gs>
            </a:gsLst>
            <a:lin ang="0" scaled="1"/>
          </a:gradFill>
          <a:ln w="9525">
            <a:solidFill>
              <a:schemeClr val="accent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5441353" y="4644957"/>
            <a:ext cx="133153" cy="368513"/>
          </a:xfrm>
          <a:prstGeom prst="line">
            <a:avLst/>
          </a:prstGeom>
          <a:ln w="158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67544" y="3223961"/>
            <a:ext cx="5644119" cy="2664296"/>
          </a:xfrm>
          <a:prstGeom prst="roundRect">
            <a:avLst>
              <a:gd name="adj" fmla="val 6286"/>
            </a:avLst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11668" y="3698980"/>
            <a:ext cx="1431586" cy="864096"/>
          </a:xfrm>
          <a:prstGeom prst="ellipse">
            <a:avLst/>
          </a:prstGeom>
          <a:gradFill flip="none" rotWithShape="1">
            <a:gsLst>
              <a:gs pos="50000">
                <a:srgbClr val="FFFFE7"/>
              </a:gs>
              <a:gs pos="1000">
                <a:srgbClr val="F2E648"/>
              </a:gs>
              <a:gs pos="100000">
                <a:srgbClr val="EDE437"/>
              </a:gs>
            </a:gsLst>
            <a:lin ang="2700000" scaled="1"/>
            <a:tileRect/>
          </a:gradFill>
          <a:ln w="12700">
            <a:solidFill>
              <a:srgbClr val="BCB8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72000" rIns="0" bIns="0" rtlCol="0" anchor="ctr" anchorCtr="1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Banking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4317" y="1708015"/>
            <a:ext cx="2146287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PSD2 Services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3452058" y="2215849"/>
            <a:ext cx="868909" cy="135160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572402" y="4797051"/>
            <a:ext cx="1331011" cy="974851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300192" y="3651402"/>
            <a:ext cx="2403222" cy="95410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Saturn service exposes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dedicated APIs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having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for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purpose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optimized security model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411358" y="5539301"/>
            <a:ext cx="1648207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 Environment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Freeform 42"/>
          <p:cNvSpPr/>
          <p:nvPr/>
        </p:nvSpPr>
        <p:spPr>
          <a:xfrm rot="5400000" flipH="1">
            <a:off x="3348152" y="2328964"/>
            <a:ext cx="1109242" cy="3296160"/>
          </a:xfrm>
          <a:custGeom>
            <a:avLst/>
            <a:gdLst>
              <a:gd name="connsiteX0" fmla="*/ 0 w 63103"/>
              <a:gd name="connsiteY0" fmla="*/ 21432 h 22622"/>
              <a:gd name="connsiteX1" fmla="*/ 5953 w 63103"/>
              <a:gd name="connsiteY1" fmla="*/ 22622 h 22622"/>
              <a:gd name="connsiteX2" fmla="*/ 13097 w 63103"/>
              <a:gd name="connsiteY2" fmla="*/ 19050 h 22622"/>
              <a:gd name="connsiteX3" fmla="*/ 23812 w 63103"/>
              <a:gd name="connsiteY3" fmla="*/ 15479 h 22622"/>
              <a:gd name="connsiteX4" fmla="*/ 34528 w 63103"/>
              <a:gd name="connsiteY4" fmla="*/ 11907 h 22622"/>
              <a:gd name="connsiteX5" fmla="*/ 44053 w 63103"/>
              <a:gd name="connsiteY5" fmla="*/ 7144 h 22622"/>
              <a:gd name="connsiteX6" fmla="*/ 47625 w 63103"/>
              <a:gd name="connsiteY6" fmla="*/ 5954 h 22622"/>
              <a:gd name="connsiteX7" fmla="*/ 55959 w 63103"/>
              <a:gd name="connsiteY7" fmla="*/ 3572 h 22622"/>
              <a:gd name="connsiteX8" fmla="*/ 63103 w 63103"/>
              <a:gd name="connsiteY8" fmla="*/ 0 h 22622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47625 w 373856"/>
              <a:gd name="connsiteY6" fmla="*/ 22622 h 39290"/>
              <a:gd name="connsiteX7" fmla="*/ 55959 w 373856"/>
              <a:gd name="connsiteY7" fmla="*/ 20240 h 39290"/>
              <a:gd name="connsiteX8" fmla="*/ 373856 w 373856"/>
              <a:gd name="connsiteY8" fmla="*/ 0 h 39290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47625 w 373856"/>
              <a:gd name="connsiteY6" fmla="*/ 22622 h 39290"/>
              <a:gd name="connsiteX7" fmla="*/ 373856 w 373856"/>
              <a:gd name="connsiteY7" fmla="*/ 0 h 39290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171450 w 373856"/>
              <a:gd name="connsiteY6" fmla="*/ 1191 h 39290"/>
              <a:gd name="connsiteX7" fmla="*/ 373856 w 373856"/>
              <a:gd name="connsiteY7" fmla="*/ 0 h 39290"/>
              <a:gd name="connsiteX0" fmla="*/ 0 w 373856"/>
              <a:gd name="connsiteY0" fmla="*/ 39274 h 40464"/>
              <a:gd name="connsiteX1" fmla="*/ 5953 w 373856"/>
              <a:gd name="connsiteY1" fmla="*/ 40464 h 40464"/>
              <a:gd name="connsiteX2" fmla="*/ 13097 w 373856"/>
              <a:gd name="connsiteY2" fmla="*/ 36892 h 40464"/>
              <a:gd name="connsiteX3" fmla="*/ 23812 w 373856"/>
              <a:gd name="connsiteY3" fmla="*/ 33321 h 40464"/>
              <a:gd name="connsiteX4" fmla="*/ 34528 w 373856"/>
              <a:gd name="connsiteY4" fmla="*/ 29749 h 40464"/>
              <a:gd name="connsiteX5" fmla="*/ 171450 w 373856"/>
              <a:gd name="connsiteY5" fmla="*/ 2365 h 40464"/>
              <a:gd name="connsiteX6" fmla="*/ 373856 w 373856"/>
              <a:gd name="connsiteY6" fmla="*/ 1174 h 40464"/>
              <a:gd name="connsiteX0" fmla="*/ 0 w 373856"/>
              <a:gd name="connsiteY0" fmla="*/ 39535 h 40725"/>
              <a:gd name="connsiteX1" fmla="*/ 5953 w 373856"/>
              <a:gd name="connsiteY1" fmla="*/ 40725 h 40725"/>
              <a:gd name="connsiteX2" fmla="*/ 13097 w 373856"/>
              <a:gd name="connsiteY2" fmla="*/ 37153 h 40725"/>
              <a:gd name="connsiteX3" fmla="*/ 23812 w 373856"/>
              <a:gd name="connsiteY3" fmla="*/ 33582 h 40725"/>
              <a:gd name="connsiteX4" fmla="*/ 171450 w 373856"/>
              <a:gd name="connsiteY4" fmla="*/ 2626 h 40725"/>
              <a:gd name="connsiteX5" fmla="*/ 373856 w 373856"/>
              <a:gd name="connsiteY5" fmla="*/ 1435 h 40725"/>
              <a:gd name="connsiteX0" fmla="*/ 0 w 373856"/>
              <a:gd name="connsiteY0" fmla="*/ 39797 h 41591"/>
              <a:gd name="connsiteX1" fmla="*/ 5953 w 373856"/>
              <a:gd name="connsiteY1" fmla="*/ 40987 h 41591"/>
              <a:gd name="connsiteX2" fmla="*/ 13097 w 373856"/>
              <a:gd name="connsiteY2" fmla="*/ 37415 h 41591"/>
              <a:gd name="connsiteX3" fmla="*/ 171450 w 373856"/>
              <a:gd name="connsiteY3" fmla="*/ 2888 h 41591"/>
              <a:gd name="connsiteX4" fmla="*/ 373856 w 373856"/>
              <a:gd name="connsiteY4" fmla="*/ 1697 h 41591"/>
              <a:gd name="connsiteX0" fmla="*/ 7965 w 381821"/>
              <a:gd name="connsiteY0" fmla="*/ 40059 h 43780"/>
              <a:gd name="connsiteX1" fmla="*/ 13918 w 381821"/>
              <a:gd name="connsiteY1" fmla="*/ 41249 h 43780"/>
              <a:gd name="connsiteX2" fmla="*/ 179415 w 381821"/>
              <a:gd name="connsiteY2" fmla="*/ 3150 h 43780"/>
              <a:gd name="connsiteX3" fmla="*/ 381821 w 381821"/>
              <a:gd name="connsiteY3" fmla="*/ 1959 h 43780"/>
              <a:gd name="connsiteX0" fmla="*/ 0 w 373856"/>
              <a:gd name="connsiteY0" fmla="*/ 39973 h 39973"/>
              <a:gd name="connsiteX1" fmla="*/ 171450 w 373856"/>
              <a:gd name="connsiteY1" fmla="*/ 3064 h 39973"/>
              <a:gd name="connsiteX2" fmla="*/ 373856 w 373856"/>
              <a:gd name="connsiteY2" fmla="*/ 1873 h 39973"/>
              <a:gd name="connsiteX0" fmla="*/ 0 w 882253"/>
              <a:gd name="connsiteY0" fmla="*/ 782947 h 782947"/>
              <a:gd name="connsiteX1" fmla="*/ 679847 w 882253"/>
              <a:gd name="connsiteY1" fmla="*/ 54284 h 782947"/>
              <a:gd name="connsiteX2" fmla="*/ 882253 w 882253"/>
              <a:gd name="connsiteY2" fmla="*/ 53093 h 782947"/>
              <a:gd name="connsiteX0" fmla="*/ 0 w 1168765"/>
              <a:gd name="connsiteY0" fmla="*/ 772148 h 772148"/>
              <a:gd name="connsiteX1" fmla="*/ 679847 w 1168765"/>
              <a:gd name="connsiteY1" fmla="*/ 43485 h 772148"/>
              <a:gd name="connsiteX2" fmla="*/ 1168765 w 1168765"/>
              <a:gd name="connsiteY2" fmla="*/ 78870 h 772148"/>
              <a:gd name="connsiteX0" fmla="*/ 0 w 1949053"/>
              <a:gd name="connsiteY0" fmla="*/ 2185558 h 2185558"/>
              <a:gd name="connsiteX1" fmla="*/ 1460135 w 1949053"/>
              <a:gd name="connsiteY1" fmla="*/ 140159 h 2185558"/>
              <a:gd name="connsiteX2" fmla="*/ 1949053 w 1949053"/>
              <a:gd name="connsiteY2" fmla="*/ 175544 h 2185558"/>
              <a:gd name="connsiteX0" fmla="*/ 12527 w 1961580"/>
              <a:gd name="connsiteY0" fmla="*/ 2019176 h 2019176"/>
              <a:gd name="connsiteX1" fmla="*/ 204694 w 1961580"/>
              <a:gd name="connsiteY1" fmla="*/ 260289 h 2019176"/>
              <a:gd name="connsiteX2" fmla="*/ 1961580 w 1961580"/>
              <a:gd name="connsiteY2" fmla="*/ 9162 h 2019176"/>
              <a:gd name="connsiteX0" fmla="*/ 12527 w 1961580"/>
              <a:gd name="connsiteY0" fmla="*/ 2019176 h 2019176"/>
              <a:gd name="connsiteX1" fmla="*/ 204694 w 1961580"/>
              <a:gd name="connsiteY1" fmla="*/ 260289 h 2019176"/>
              <a:gd name="connsiteX2" fmla="*/ 1961580 w 1961580"/>
              <a:gd name="connsiteY2" fmla="*/ 9162 h 2019176"/>
              <a:gd name="connsiteX0" fmla="*/ 12527 w 1961580"/>
              <a:gd name="connsiteY0" fmla="*/ 2010014 h 2010014"/>
              <a:gd name="connsiteX1" fmla="*/ 204694 w 1961580"/>
              <a:gd name="connsiteY1" fmla="*/ 251127 h 2010014"/>
              <a:gd name="connsiteX2" fmla="*/ 1961580 w 1961580"/>
              <a:gd name="connsiteY2" fmla="*/ 0 h 2010014"/>
              <a:gd name="connsiteX0" fmla="*/ 0 w 1949053"/>
              <a:gd name="connsiteY0" fmla="*/ 2010014 h 2010014"/>
              <a:gd name="connsiteX1" fmla="*/ 192167 w 1949053"/>
              <a:gd name="connsiteY1" fmla="*/ 251127 h 2010014"/>
              <a:gd name="connsiteX2" fmla="*/ 1949053 w 1949053"/>
              <a:gd name="connsiteY2" fmla="*/ 0 h 2010014"/>
              <a:gd name="connsiteX0" fmla="*/ 18770 w 1967823"/>
              <a:gd name="connsiteY0" fmla="*/ 2010014 h 2010014"/>
              <a:gd name="connsiteX1" fmla="*/ 21961 w 1967823"/>
              <a:gd name="connsiteY1" fmla="*/ 251127 h 2010014"/>
              <a:gd name="connsiteX2" fmla="*/ 1967823 w 1967823"/>
              <a:gd name="connsiteY2" fmla="*/ 0 h 2010014"/>
              <a:gd name="connsiteX0" fmla="*/ 18770 w 1961727"/>
              <a:gd name="connsiteY0" fmla="*/ 1839326 h 1839326"/>
              <a:gd name="connsiteX1" fmla="*/ 21961 w 1961727"/>
              <a:gd name="connsiteY1" fmla="*/ 80439 h 1839326"/>
              <a:gd name="connsiteX2" fmla="*/ 1961727 w 1961727"/>
              <a:gd name="connsiteY2" fmla="*/ 0 h 1839326"/>
              <a:gd name="connsiteX0" fmla="*/ 18770 w 1967823"/>
              <a:gd name="connsiteY0" fmla="*/ 1802750 h 1802750"/>
              <a:gd name="connsiteX1" fmla="*/ 21961 w 1967823"/>
              <a:gd name="connsiteY1" fmla="*/ 43863 h 1802750"/>
              <a:gd name="connsiteX2" fmla="*/ 1967823 w 1967823"/>
              <a:gd name="connsiteY2" fmla="*/ 0 h 1802750"/>
              <a:gd name="connsiteX0" fmla="*/ 18770 w 1894671"/>
              <a:gd name="connsiteY0" fmla="*/ 1778366 h 1778366"/>
              <a:gd name="connsiteX1" fmla="*/ 21961 w 1894671"/>
              <a:gd name="connsiteY1" fmla="*/ 19479 h 1778366"/>
              <a:gd name="connsiteX2" fmla="*/ 1894671 w 1894671"/>
              <a:gd name="connsiteY2" fmla="*/ 0 h 1778366"/>
              <a:gd name="connsiteX0" fmla="*/ 24716 w 1900617"/>
              <a:gd name="connsiteY0" fmla="*/ 1778366 h 1778366"/>
              <a:gd name="connsiteX1" fmla="*/ 27907 w 1900617"/>
              <a:gd name="connsiteY1" fmla="*/ 19479 h 1778366"/>
              <a:gd name="connsiteX2" fmla="*/ 1900617 w 1900617"/>
              <a:gd name="connsiteY2" fmla="*/ 0 h 1778366"/>
              <a:gd name="connsiteX0" fmla="*/ 0 w 1875901"/>
              <a:gd name="connsiteY0" fmla="*/ 1778366 h 1778366"/>
              <a:gd name="connsiteX1" fmla="*/ 3191 w 1875901"/>
              <a:gd name="connsiteY1" fmla="*/ 19479 h 1778366"/>
              <a:gd name="connsiteX2" fmla="*/ 1875901 w 1875901"/>
              <a:gd name="connsiteY2" fmla="*/ 0 h 1778366"/>
              <a:gd name="connsiteX0" fmla="*/ 0 w 1859233"/>
              <a:gd name="connsiteY0" fmla="*/ 1758887 h 1758887"/>
              <a:gd name="connsiteX1" fmla="*/ 3191 w 1859233"/>
              <a:gd name="connsiteY1" fmla="*/ 0 h 1758887"/>
              <a:gd name="connsiteX2" fmla="*/ 1859233 w 1859233"/>
              <a:gd name="connsiteY2" fmla="*/ 18621 h 1758887"/>
              <a:gd name="connsiteX0" fmla="*/ 0 w 1856852"/>
              <a:gd name="connsiteY0" fmla="*/ 1761697 h 1761697"/>
              <a:gd name="connsiteX1" fmla="*/ 3191 w 1856852"/>
              <a:gd name="connsiteY1" fmla="*/ 2810 h 1761697"/>
              <a:gd name="connsiteX2" fmla="*/ 1856852 w 1856852"/>
              <a:gd name="connsiteY2" fmla="*/ 0 h 1761697"/>
              <a:gd name="connsiteX0" fmla="*/ 11097 w 1853661"/>
              <a:gd name="connsiteY0" fmla="*/ 1755744 h 1755744"/>
              <a:gd name="connsiteX1" fmla="*/ 0 w 1853661"/>
              <a:gd name="connsiteY1" fmla="*/ 2810 h 1755744"/>
              <a:gd name="connsiteX2" fmla="*/ 1853661 w 1853661"/>
              <a:gd name="connsiteY2" fmla="*/ 0 h 1755744"/>
              <a:gd name="connsiteX0" fmla="*/ 11097 w 1853661"/>
              <a:gd name="connsiteY0" fmla="*/ 1755744 h 1755744"/>
              <a:gd name="connsiteX1" fmla="*/ 0 w 1853661"/>
              <a:gd name="connsiteY1" fmla="*/ 2810 h 1755744"/>
              <a:gd name="connsiteX2" fmla="*/ 1853661 w 1853661"/>
              <a:gd name="connsiteY2" fmla="*/ 0 h 1755744"/>
              <a:gd name="connsiteX0" fmla="*/ 1572 w 1844136"/>
              <a:gd name="connsiteY0" fmla="*/ 1755744 h 1755744"/>
              <a:gd name="connsiteX1" fmla="*/ 0 w 1844136"/>
              <a:gd name="connsiteY1" fmla="*/ 6382 h 1755744"/>
              <a:gd name="connsiteX2" fmla="*/ 1844136 w 1844136"/>
              <a:gd name="connsiteY2" fmla="*/ 0 h 1755744"/>
              <a:gd name="connsiteX0" fmla="*/ 6334 w 1848898"/>
              <a:gd name="connsiteY0" fmla="*/ 1755744 h 1755744"/>
              <a:gd name="connsiteX1" fmla="*/ 0 w 1848898"/>
              <a:gd name="connsiteY1" fmla="*/ 429 h 1755744"/>
              <a:gd name="connsiteX2" fmla="*/ 1848898 w 1848898"/>
              <a:gd name="connsiteY2" fmla="*/ 0 h 1755744"/>
              <a:gd name="connsiteX0" fmla="*/ 279662 w 2122226"/>
              <a:gd name="connsiteY0" fmla="*/ 1755744 h 1755744"/>
              <a:gd name="connsiteX1" fmla="*/ 273328 w 2122226"/>
              <a:gd name="connsiteY1" fmla="*/ 429 h 1755744"/>
              <a:gd name="connsiteX2" fmla="*/ 2122226 w 2122226"/>
              <a:gd name="connsiteY2" fmla="*/ 0 h 1755744"/>
              <a:gd name="connsiteX0" fmla="*/ 77769 w 1920333"/>
              <a:gd name="connsiteY0" fmla="*/ 1885100 h 1885100"/>
              <a:gd name="connsiteX1" fmla="*/ 71435 w 1920333"/>
              <a:gd name="connsiteY1" fmla="*/ 129785 h 1885100"/>
              <a:gd name="connsiteX2" fmla="*/ 1920333 w 1920333"/>
              <a:gd name="connsiteY2" fmla="*/ 129356 h 1885100"/>
              <a:gd name="connsiteX0" fmla="*/ 64129 w 1906693"/>
              <a:gd name="connsiteY0" fmla="*/ 1825266 h 1825266"/>
              <a:gd name="connsiteX1" fmla="*/ 57795 w 1906693"/>
              <a:gd name="connsiteY1" fmla="*/ 69951 h 1825266"/>
              <a:gd name="connsiteX2" fmla="*/ 1906693 w 1906693"/>
              <a:gd name="connsiteY2" fmla="*/ 69522 h 1825266"/>
              <a:gd name="connsiteX0" fmla="*/ 7651 w 1850215"/>
              <a:gd name="connsiteY0" fmla="*/ 1787452 h 1787452"/>
              <a:gd name="connsiteX1" fmla="*/ 99538 w 1850215"/>
              <a:gd name="connsiteY1" fmla="*/ 88232 h 1787452"/>
              <a:gd name="connsiteX2" fmla="*/ 1850215 w 1850215"/>
              <a:gd name="connsiteY2" fmla="*/ 31708 h 1787452"/>
              <a:gd name="connsiteX0" fmla="*/ 62256 w 1904820"/>
              <a:gd name="connsiteY0" fmla="*/ 1787452 h 1787452"/>
              <a:gd name="connsiteX1" fmla="*/ 77653 w 1904820"/>
              <a:gd name="connsiteY1" fmla="*/ 337621 h 1787452"/>
              <a:gd name="connsiteX2" fmla="*/ 154143 w 1904820"/>
              <a:gd name="connsiteY2" fmla="*/ 88232 h 1787452"/>
              <a:gd name="connsiteX3" fmla="*/ 1904820 w 1904820"/>
              <a:gd name="connsiteY3" fmla="*/ 31708 h 1787452"/>
              <a:gd name="connsiteX0" fmla="*/ 0 w 1842564"/>
              <a:gd name="connsiteY0" fmla="*/ 1787452 h 1787452"/>
              <a:gd name="connsiteX1" fmla="*/ 15397 w 1842564"/>
              <a:gd name="connsiteY1" fmla="*/ 337621 h 1787452"/>
              <a:gd name="connsiteX2" fmla="*/ 91887 w 1842564"/>
              <a:gd name="connsiteY2" fmla="*/ 88232 h 1787452"/>
              <a:gd name="connsiteX3" fmla="*/ 1842564 w 1842564"/>
              <a:gd name="connsiteY3" fmla="*/ 31708 h 1787452"/>
              <a:gd name="connsiteX0" fmla="*/ 0 w 1842564"/>
              <a:gd name="connsiteY0" fmla="*/ 1777254 h 1777254"/>
              <a:gd name="connsiteX1" fmla="*/ 15397 w 1842564"/>
              <a:gd name="connsiteY1" fmla="*/ 327423 h 1777254"/>
              <a:gd name="connsiteX2" fmla="*/ 91887 w 1842564"/>
              <a:gd name="connsiteY2" fmla="*/ 78034 h 1777254"/>
              <a:gd name="connsiteX3" fmla="*/ 377587 w 1842564"/>
              <a:gd name="connsiteY3" fmla="*/ 2069 h 1777254"/>
              <a:gd name="connsiteX4" fmla="*/ 1842564 w 1842564"/>
              <a:gd name="connsiteY4" fmla="*/ 21510 h 1777254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91887 w 1842564"/>
              <a:gd name="connsiteY2" fmla="*/ 75965 h 1775185"/>
              <a:gd name="connsiteX3" fmla="*/ 377587 w 1842564"/>
              <a:gd name="connsiteY3" fmla="*/ 0 h 1775185"/>
              <a:gd name="connsiteX4" fmla="*/ 1842564 w 1842564"/>
              <a:gd name="connsiteY4" fmla="*/ 19441 h 1775185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87090 w 1842564"/>
              <a:gd name="connsiteY2" fmla="*/ 66105 h 1775185"/>
              <a:gd name="connsiteX3" fmla="*/ 377587 w 1842564"/>
              <a:gd name="connsiteY3" fmla="*/ 0 h 1775185"/>
              <a:gd name="connsiteX4" fmla="*/ 1842564 w 1842564"/>
              <a:gd name="connsiteY4" fmla="*/ 19441 h 1775185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87090 w 1842564"/>
              <a:gd name="connsiteY2" fmla="*/ 66105 h 1775185"/>
              <a:gd name="connsiteX3" fmla="*/ 377587 w 1842564"/>
              <a:gd name="connsiteY3" fmla="*/ 0 h 1775185"/>
              <a:gd name="connsiteX4" fmla="*/ 1842564 w 1842564"/>
              <a:gd name="connsiteY4" fmla="*/ 19441 h 1775185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87090 w 1842564"/>
              <a:gd name="connsiteY2" fmla="*/ 66105 h 1775185"/>
              <a:gd name="connsiteX3" fmla="*/ 377587 w 1842564"/>
              <a:gd name="connsiteY3" fmla="*/ 0 h 1775185"/>
              <a:gd name="connsiteX4" fmla="*/ 1842564 w 1842564"/>
              <a:gd name="connsiteY4" fmla="*/ 19441 h 1775185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87090 w 1842564"/>
              <a:gd name="connsiteY2" fmla="*/ 66105 h 1775185"/>
              <a:gd name="connsiteX3" fmla="*/ 377587 w 1842564"/>
              <a:gd name="connsiteY3" fmla="*/ 0 h 1775185"/>
              <a:gd name="connsiteX4" fmla="*/ 1842564 w 1842564"/>
              <a:gd name="connsiteY4" fmla="*/ 19441 h 1775185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87090 w 1842564"/>
              <a:gd name="connsiteY2" fmla="*/ 66105 h 1775185"/>
              <a:gd name="connsiteX3" fmla="*/ 377587 w 1842564"/>
              <a:gd name="connsiteY3" fmla="*/ 0 h 1775185"/>
              <a:gd name="connsiteX4" fmla="*/ 373209 w 1842564"/>
              <a:gd name="connsiteY4" fmla="*/ 30499 h 1775185"/>
              <a:gd name="connsiteX5" fmla="*/ 1842564 w 1842564"/>
              <a:gd name="connsiteY5" fmla="*/ 19441 h 1775185"/>
              <a:gd name="connsiteX0" fmla="*/ 0 w 1842564"/>
              <a:gd name="connsiteY0" fmla="*/ 1755744 h 1755744"/>
              <a:gd name="connsiteX1" fmla="*/ 15397 w 1842564"/>
              <a:gd name="connsiteY1" fmla="*/ 305913 h 1755744"/>
              <a:gd name="connsiteX2" fmla="*/ 87090 w 1842564"/>
              <a:gd name="connsiteY2" fmla="*/ 46664 h 1755744"/>
              <a:gd name="connsiteX3" fmla="*/ 373209 w 1842564"/>
              <a:gd name="connsiteY3" fmla="*/ 11058 h 1755744"/>
              <a:gd name="connsiteX4" fmla="*/ 1842564 w 1842564"/>
              <a:gd name="connsiteY4" fmla="*/ 0 h 1755744"/>
              <a:gd name="connsiteX0" fmla="*/ 0 w 1842564"/>
              <a:gd name="connsiteY0" fmla="*/ 1755744 h 1755744"/>
              <a:gd name="connsiteX1" fmla="*/ 15397 w 1842564"/>
              <a:gd name="connsiteY1" fmla="*/ 305913 h 1755744"/>
              <a:gd name="connsiteX2" fmla="*/ 87090 w 1842564"/>
              <a:gd name="connsiteY2" fmla="*/ 46664 h 1755744"/>
              <a:gd name="connsiteX3" fmla="*/ 372010 w 1842564"/>
              <a:gd name="connsiteY3" fmla="*/ 5580 h 1755744"/>
              <a:gd name="connsiteX4" fmla="*/ 1842564 w 1842564"/>
              <a:gd name="connsiteY4" fmla="*/ 0 h 1755744"/>
              <a:gd name="connsiteX0" fmla="*/ 16080 w 1858644"/>
              <a:gd name="connsiteY0" fmla="*/ 1755744 h 1755744"/>
              <a:gd name="connsiteX1" fmla="*/ 31477 w 1858644"/>
              <a:gd name="connsiteY1" fmla="*/ 305913 h 1755744"/>
              <a:gd name="connsiteX2" fmla="*/ 388090 w 1858644"/>
              <a:gd name="connsiteY2" fmla="*/ 5580 h 1755744"/>
              <a:gd name="connsiteX3" fmla="*/ 1858644 w 1858644"/>
              <a:gd name="connsiteY3" fmla="*/ 0 h 1755744"/>
              <a:gd name="connsiteX0" fmla="*/ 16080 w 1858644"/>
              <a:gd name="connsiteY0" fmla="*/ 1755744 h 1755744"/>
              <a:gd name="connsiteX1" fmla="*/ 31477 w 1858644"/>
              <a:gd name="connsiteY1" fmla="*/ 305913 h 1755744"/>
              <a:gd name="connsiteX2" fmla="*/ 258599 w 1858644"/>
              <a:gd name="connsiteY2" fmla="*/ 9963 h 1755744"/>
              <a:gd name="connsiteX3" fmla="*/ 1858644 w 1858644"/>
              <a:gd name="connsiteY3" fmla="*/ 0 h 1755744"/>
              <a:gd name="connsiteX0" fmla="*/ 16080 w 1858644"/>
              <a:gd name="connsiteY0" fmla="*/ 1755744 h 1755744"/>
              <a:gd name="connsiteX1" fmla="*/ 31477 w 1858644"/>
              <a:gd name="connsiteY1" fmla="*/ 305913 h 1755744"/>
              <a:gd name="connsiteX2" fmla="*/ 258599 w 1858644"/>
              <a:gd name="connsiteY2" fmla="*/ 9963 h 1755744"/>
              <a:gd name="connsiteX3" fmla="*/ 1858644 w 1858644"/>
              <a:gd name="connsiteY3" fmla="*/ 0 h 1755744"/>
              <a:gd name="connsiteX0" fmla="*/ 16878 w 1859442"/>
              <a:gd name="connsiteY0" fmla="*/ 1755744 h 1755744"/>
              <a:gd name="connsiteX1" fmla="*/ 31076 w 1859442"/>
              <a:gd name="connsiteY1" fmla="*/ 269759 h 1755744"/>
              <a:gd name="connsiteX2" fmla="*/ 259397 w 1859442"/>
              <a:gd name="connsiteY2" fmla="*/ 9963 h 1755744"/>
              <a:gd name="connsiteX3" fmla="*/ 1859442 w 1859442"/>
              <a:gd name="connsiteY3" fmla="*/ 0 h 1755744"/>
              <a:gd name="connsiteX0" fmla="*/ 0 w 1842564"/>
              <a:gd name="connsiteY0" fmla="*/ 1755744 h 1755744"/>
              <a:gd name="connsiteX1" fmla="*/ 14198 w 1842564"/>
              <a:gd name="connsiteY1" fmla="*/ 269759 h 1755744"/>
              <a:gd name="connsiteX2" fmla="*/ 242519 w 1842564"/>
              <a:gd name="connsiteY2" fmla="*/ 9963 h 1755744"/>
              <a:gd name="connsiteX3" fmla="*/ 1842564 w 1842564"/>
              <a:gd name="connsiteY3" fmla="*/ 0 h 1755744"/>
              <a:gd name="connsiteX0" fmla="*/ 0 w 1842564"/>
              <a:gd name="connsiteY0" fmla="*/ 1755744 h 1755744"/>
              <a:gd name="connsiteX1" fmla="*/ 14198 w 1842564"/>
              <a:gd name="connsiteY1" fmla="*/ 269759 h 1755744"/>
              <a:gd name="connsiteX2" fmla="*/ 242519 w 1842564"/>
              <a:gd name="connsiteY2" fmla="*/ 9963 h 1755744"/>
              <a:gd name="connsiteX3" fmla="*/ 1842564 w 1842564"/>
              <a:gd name="connsiteY3" fmla="*/ 0 h 1755744"/>
              <a:gd name="connsiteX0" fmla="*/ 0 w 1842564"/>
              <a:gd name="connsiteY0" fmla="*/ 1755744 h 1755744"/>
              <a:gd name="connsiteX1" fmla="*/ 14198 w 1842564"/>
              <a:gd name="connsiteY1" fmla="*/ 269759 h 1755744"/>
              <a:gd name="connsiteX2" fmla="*/ 242519 w 1842564"/>
              <a:gd name="connsiteY2" fmla="*/ 9963 h 1755744"/>
              <a:gd name="connsiteX3" fmla="*/ 1842564 w 1842564"/>
              <a:gd name="connsiteY3" fmla="*/ 0 h 1755744"/>
              <a:gd name="connsiteX0" fmla="*/ 0 w 1842564"/>
              <a:gd name="connsiteY0" fmla="*/ 1755744 h 1755744"/>
              <a:gd name="connsiteX1" fmla="*/ 14198 w 1842564"/>
              <a:gd name="connsiteY1" fmla="*/ 269759 h 1755744"/>
              <a:gd name="connsiteX2" fmla="*/ 242519 w 1842564"/>
              <a:gd name="connsiteY2" fmla="*/ 9963 h 1755744"/>
              <a:gd name="connsiteX3" fmla="*/ 1842564 w 1842564"/>
              <a:gd name="connsiteY3" fmla="*/ 0 h 1755744"/>
              <a:gd name="connsiteX0" fmla="*/ 0 w 1842564"/>
              <a:gd name="connsiteY0" fmla="*/ 1755744 h 1755744"/>
              <a:gd name="connsiteX1" fmla="*/ 14198 w 1842564"/>
              <a:gd name="connsiteY1" fmla="*/ 269759 h 1755744"/>
              <a:gd name="connsiteX2" fmla="*/ 242519 w 1842564"/>
              <a:gd name="connsiteY2" fmla="*/ 9963 h 1755744"/>
              <a:gd name="connsiteX3" fmla="*/ 1842564 w 1842564"/>
              <a:gd name="connsiteY3" fmla="*/ 0 h 1755744"/>
              <a:gd name="connsiteX0" fmla="*/ 3701 w 1830678"/>
              <a:gd name="connsiteY0" fmla="*/ 636027 h 636027"/>
              <a:gd name="connsiteX1" fmla="*/ 2312 w 1830678"/>
              <a:gd name="connsiteY1" fmla="*/ 269759 h 636027"/>
              <a:gd name="connsiteX2" fmla="*/ 230633 w 1830678"/>
              <a:gd name="connsiteY2" fmla="*/ 9963 h 636027"/>
              <a:gd name="connsiteX3" fmla="*/ 1830678 w 1830678"/>
              <a:gd name="connsiteY3" fmla="*/ 0 h 636027"/>
              <a:gd name="connsiteX0" fmla="*/ 4863 w 1831840"/>
              <a:gd name="connsiteY0" fmla="*/ 636027 h 636027"/>
              <a:gd name="connsiteX1" fmla="*/ 3474 w 1831840"/>
              <a:gd name="connsiteY1" fmla="*/ 269759 h 636027"/>
              <a:gd name="connsiteX2" fmla="*/ 231795 w 1831840"/>
              <a:gd name="connsiteY2" fmla="*/ 9963 h 636027"/>
              <a:gd name="connsiteX3" fmla="*/ 1831840 w 1831840"/>
              <a:gd name="connsiteY3" fmla="*/ 0 h 636027"/>
              <a:gd name="connsiteX0" fmla="*/ 4863 w 2190338"/>
              <a:gd name="connsiteY0" fmla="*/ 628360 h 628360"/>
              <a:gd name="connsiteX1" fmla="*/ 3474 w 2190338"/>
              <a:gd name="connsiteY1" fmla="*/ 262092 h 628360"/>
              <a:gd name="connsiteX2" fmla="*/ 231795 w 2190338"/>
              <a:gd name="connsiteY2" fmla="*/ 2296 h 628360"/>
              <a:gd name="connsiteX3" fmla="*/ 2190338 w 2190338"/>
              <a:gd name="connsiteY3" fmla="*/ 0 h 628360"/>
              <a:gd name="connsiteX0" fmla="*/ 4863 w 2860574"/>
              <a:gd name="connsiteY0" fmla="*/ 626169 h 626169"/>
              <a:gd name="connsiteX1" fmla="*/ 3474 w 2860574"/>
              <a:gd name="connsiteY1" fmla="*/ 259901 h 626169"/>
              <a:gd name="connsiteX2" fmla="*/ 231795 w 2860574"/>
              <a:gd name="connsiteY2" fmla="*/ 105 h 626169"/>
              <a:gd name="connsiteX3" fmla="*/ 2860574 w 2860574"/>
              <a:gd name="connsiteY3" fmla="*/ 0 h 626169"/>
              <a:gd name="connsiteX0" fmla="*/ 4863 w 1842631"/>
              <a:gd name="connsiteY0" fmla="*/ 627265 h 627265"/>
              <a:gd name="connsiteX1" fmla="*/ 3474 w 1842631"/>
              <a:gd name="connsiteY1" fmla="*/ 260997 h 627265"/>
              <a:gd name="connsiteX2" fmla="*/ 231795 w 1842631"/>
              <a:gd name="connsiteY2" fmla="*/ 1201 h 627265"/>
              <a:gd name="connsiteX3" fmla="*/ 1842631 w 1842631"/>
              <a:gd name="connsiteY3" fmla="*/ 0 h 627265"/>
              <a:gd name="connsiteX0" fmla="*/ 4863 w 1110048"/>
              <a:gd name="connsiteY0" fmla="*/ 649178 h 649178"/>
              <a:gd name="connsiteX1" fmla="*/ 3474 w 1110048"/>
              <a:gd name="connsiteY1" fmla="*/ 282910 h 649178"/>
              <a:gd name="connsiteX2" fmla="*/ 231795 w 1110048"/>
              <a:gd name="connsiteY2" fmla="*/ 23114 h 649178"/>
              <a:gd name="connsiteX3" fmla="*/ 1110048 w 1110048"/>
              <a:gd name="connsiteY3" fmla="*/ 0 h 649178"/>
              <a:gd name="connsiteX0" fmla="*/ 4863 w 1110048"/>
              <a:gd name="connsiteY0" fmla="*/ 665507 h 665507"/>
              <a:gd name="connsiteX1" fmla="*/ 3474 w 1110048"/>
              <a:gd name="connsiteY1" fmla="*/ 299239 h 665507"/>
              <a:gd name="connsiteX2" fmla="*/ 246182 w 1110048"/>
              <a:gd name="connsiteY2" fmla="*/ 0 h 665507"/>
              <a:gd name="connsiteX3" fmla="*/ 1110048 w 1110048"/>
              <a:gd name="connsiteY3" fmla="*/ 16329 h 665507"/>
              <a:gd name="connsiteX0" fmla="*/ 4863 w 1099256"/>
              <a:gd name="connsiteY0" fmla="*/ 665507 h 665507"/>
              <a:gd name="connsiteX1" fmla="*/ 3474 w 1099256"/>
              <a:gd name="connsiteY1" fmla="*/ 299239 h 665507"/>
              <a:gd name="connsiteX2" fmla="*/ 246182 w 1099256"/>
              <a:gd name="connsiteY2" fmla="*/ 0 h 665507"/>
              <a:gd name="connsiteX3" fmla="*/ 1099256 w 1099256"/>
              <a:gd name="connsiteY3" fmla="*/ 3182 h 665507"/>
              <a:gd name="connsiteX0" fmla="*/ 4863 w 1099256"/>
              <a:gd name="connsiteY0" fmla="*/ 665507 h 665507"/>
              <a:gd name="connsiteX1" fmla="*/ 3474 w 1099256"/>
              <a:gd name="connsiteY1" fmla="*/ 299239 h 665507"/>
              <a:gd name="connsiteX2" fmla="*/ 246182 w 1099256"/>
              <a:gd name="connsiteY2" fmla="*/ 0 h 665507"/>
              <a:gd name="connsiteX3" fmla="*/ 1099256 w 1099256"/>
              <a:gd name="connsiteY3" fmla="*/ 3182 h 665507"/>
              <a:gd name="connsiteX0" fmla="*/ 18371 w 1112764"/>
              <a:gd name="connsiteY0" fmla="*/ 665507 h 665507"/>
              <a:gd name="connsiteX1" fmla="*/ 1395 w 1112764"/>
              <a:gd name="connsiteY1" fmla="*/ 292665 h 665507"/>
              <a:gd name="connsiteX2" fmla="*/ 259690 w 1112764"/>
              <a:gd name="connsiteY2" fmla="*/ 0 h 665507"/>
              <a:gd name="connsiteX3" fmla="*/ 1112764 w 1112764"/>
              <a:gd name="connsiteY3" fmla="*/ 3182 h 665507"/>
              <a:gd name="connsiteX0" fmla="*/ 5723 w 1114504"/>
              <a:gd name="connsiteY0" fmla="*/ 1614309 h 1614309"/>
              <a:gd name="connsiteX1" fmla="*/ 3135 w 1114504"/>
              <a:gd name="connsiteY1" fmla="*/ 292665 h 1614309"/>
              <a:gd name="connsiteX2" fmla="*/ 261430 w 1114504"/>
              <a:gd name="connsiteY2" fmla="*/ 0 h 1614309"/>
              <a:gd name="connsiteX3" fmla="*/ 1114504 w 1114504"/>
              <a:gd name="connsiteY3" fmla="*/ 3182 h 1614309"/>
              <a:gd name="connsiteX0" fmla="*/ 2759 w 1116337"/>
              <a:gd name="connsiteY0" fmla="*/ 2616796 h 2616796"/>
              <a:gd name="connsiteX1" fmla="*/ 4968 w 1116337"/>
              <a:gd name="connsiteY1" fmla="*/ 292665 h 2616796"/>
              <a:gd name="connsiteX2" fmla="*/ 263263 w 1116337"/>
              <a:gd name="connsiteY2" fmla="*/ 0 h 2616796"/>
              <a:gd name="connsiteX3" fmla="*/ 1116337 w 1116337"/>
              <a:gd name="connsiteY3" fmla="*/ 3182 h 2616796"/>
              <a:gd name="connsiteX0" fmla="*/ 3367 w 1115747"/>
              <a:gd name="connsiteY0" fmla="*/ 2989305 h 2989305"/>
              <a:gd name="connsiteX1" fmla="*/ 4378 w 1115747"/>
              <a:gd name="connsiteY1" fmla="*/ 292665 h 2989305"/>
              <a:gd name="connsiteX2" fmla="*/ 262673 w 1115747"/>
              <a:gd name="connsiteY2" fmla="*/ 0 h 2989305"/>
              <a:gd name="connsiteX3" fmla="*/ 1115747 w 1115747"/>
              <a:gd name="connsiteY3" fmla="*/ 3182 h 2989305"/>
              <a:gd name="connsiteX0" fmla="*/ 4863 w 1114845"/>
              <a:gd name="connsiteY0" fmla="*/ 3021078 h 3021078"/>
              <a:gd name="connsiteX1" fmla="*/ 3476 w 1114845"/>
              <a:gd name="connsiteY1" fmla="*/ 292665 h 3021078"/>
              <a:gd name="connsiteX2" fmla="*/ 261771 w 1114845"/>
              <a:gd name="connsiteY2" fmla="*/ 0 h 3021078"/>
              <a:gd name="connsiteX3" fmla="*/ 1114845 w 1114845"/>
              <a:gd name="connsiteY3" fmla="*/ 3182 h 3021078"/>
              <a:gd name="connsiteX0" fmla="*/ 2257 w 1117035"/>
              <a:gd name="connsiteY0" fmla="*/ 3033130 h 3033130"/>
              <a:gd name="connsiteX1" fmla="*/ 5666 w 1117035"/>
              <a:gd name="connsiteY1" fmla="*/ 292665 h 3033130"/>
              <a:gd name="connsiteX2" fmla="*/ 263961 w 1117035"/>
              <a:gd name="connsiteY2" fmla="*/ 0 h 3033130"/>
              <a:gd name="connsiteX3" fmla="*/ 1117035 w 1117035"/>
              <a:gd name="connsiteY3" fmla="*/ 3182 h 303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7035" h="3033130">
                <a:moveTo>
                  <a:pt x="2257" y="3033130"/>
                </a:moveTo>
                <a:cubicBezTo>
                  <a:pt x="-1174" y="2514301"/>
                  <a:pt x="-1182" y="570116"/>
                  <a:pt x="5666" y="292665"/>
                </a:cubicBezTo>
                <a:cubicBezTo>
                  <a:pt x="13713" y="77665"/>
                  <a:pt x="166858" y="23595"/>
                  <a:pt x="263961" y="0"/>
                </a:cubicBezTo>
                <a:lnTo>
                  <a:pt x="1117035" y="3182"/>
                </a:lnTo>
              </a:path>
            </a:pathLst>
          </a:custGeom>
          <a:noFill/>
          <a:ln w="38100">
            <a:solidFill>
              <a:schemeClr val="bg1">
                <a:alpha val="60000"/>
              </a:schemeClr>
            </a:solidFill>
            <a:head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843808" y="3871377"/>
            <a:ext cx="652743" cy="523220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114338" y="3580023"/>
            <a:ext cx="1699932" cy="1127587"/>
          </a:xfrm>
          <a:prstGeom prst="roundRect">
            <a:avLst>
              <a:gd name="adj" fmla="val 9376"/>
            </a:avLst>
          </a:prstGeom>
          <a:gradFill>
            <a:gsLst>
              <a:gs pos="98000">
                <a:srgbClr val="E6ECF1"/>
              </a:gs>
              <a:gs pos="0">
                <a:srgbClr val="CCD9E2"/>
              </a:gs>
              <a:gs pos="52000">
                <a:schemeClr val="bg1"/>
              </a:gs>
              <a:gs pos="43000">
                <a:schemeClr val="bg1"/>
              </a:gs>
            </a:gsLst>
            <a:lin ang="3000000" scaled="0"/>
          </a:gra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131" y="3728017"/>
            <a:ext cx="1051571" cy="361813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4128868" y="4143439"/>
            <a:ext cx="1665521" cy="5232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Dedicated APIs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505" y="1628800"/>
            <a:ext cx="459335" cy="45933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2758711" y="2355443"/>
            <a:ext cx="1040670" cy="523220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Credential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Enrollment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373032" y="1708015"/>
            <a:ext cx="2007280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Merchant or PISP/GW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283968" y="4880145"/>
            <a:ext cx="1000595" cy="5232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Credential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32404" y="1708015"/>
            <a:ext cx="1253613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Saturn Wallet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11760" y="1708015"/>
            <a:ext cx="562975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406783" y="1635580"/>
            <a:ext cx="357790" cy="502719"/>
            <a:chOff x="4671633" y="1375561"/>
            <a:chExt cx="357790" cy="5027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9" name="Rectangle 48"/>
            <p:cNvSpPr/>
            <p:nvPr/>
          </p:nvSpPr>
          <p:spPr>
            <a:xfrm>
              <a:off x="4718398" y="1415566"/>
              <a:ext cx="250037" cy="418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673596" y="1375561"/>
              <a:ext cx="355673" cy="50271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4671633" y="1457193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4806043" y="1663895"/>
              <a:ext cx="72000" cy="72000"/>
              <a:chOff x="4806043" y="1663895"/>
              <a:chExt cx="72000" cy="720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4806043" y="1663895"/>
                <a:ext cx="72000" cy="7200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4827723" y="1684013"/>
                <a:ext cx="30597" cy="30597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3" name="Rectangle 62"/>
          <p:cNvSpPr/>
          <p:nvPr/>
        </p:nvSpPr>
        <p:spPr>
          <a:xfrm>
            <a:off x="571610" y="4633911"/>
            <a:ext cx="1718740" cy="5232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</a:t>
            </a:r>
            <a:r>
              <a:rPr lang="en-US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Primitives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16725" y="476672"/>
            <a:ext cx="5147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Saturn / Open Banking Integration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Down Arrow 64"/>
          <p:cNvSpPr/>
          <p:nvPr/>
        </p:nvSpPr>
        <p:spPr>
          <a:xfrm>
            <a:off x="1321081" y="2018989"/>
            <a:ext cx="214673" cy="1625936"/>
          </a:xfrm>
          <a:prstGeom prst="downArrow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54000">
                <a:schemeClr val="bg1"/>
              </a:gs>
              <a:gs pos="42000">
                <a:schemeClr val="bg1"/>
              </a:gs>
              <a:gs pos="67000">
                <a:schemeClr val="accent3">
                  <a:lumMod val="40000"/>
                  <a:lumOff val="60000"/>
                </a:schemeClr>
              </a:gs>
              <a:gs pos="3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0" scaled="0"/>
          </a:gra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62671" y="2362006"/>
            <a:ext cx="912173" cy="523220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H="1" flipV="1">
            <a:off x="3832735" y="2215849"/>
            <a:ext cx="868909" cy="1351602"/>
          </a:xfrm>
          <a:prstGeom prst="line">
            <a:avLst/>
          </a:prstGeom>
          <a:ln w="38100">
            <a:solidFill>
              <a:schemeClr val="accent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5141968" y="2052686"/>
            <a:ext cx="973801" cy="1514765"/>
          </a:xfrm>
          <a:prstGeom prst="line">
            <a:avLst/>
          </a:prstGeom>
          <a:ln w="38100">
            <a:solidFill>
              <a:schemeClr val="accent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518907" y="2052686"/>
            <a:ext cx="973801" cy="1514765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996325" y="2355443"/>
            <a:ext cx="851515" cy="523220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40147" y="2355443"/>
            <a:ext cx="971741" cy="523220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961376" y="2355443"/>
            <a:ext cx="891591" cy="523220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78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chemeClr val="accent6"/>
          </a:solidFill>
          <a:head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</TotalTime>
  <Words>38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63</cp:revision>
  <dcterms:created xsi:type="dcterms:W3CDTF">2020-05-25T17:53:39Z</dcterms:created>
  <dcterms:modified xsi:type="dcterms:W3CDTF">2020-06-04T13:37:48Z</dcterms:modified>
</cp:coreProperties>
</file>