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8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2270357" y="2353235"/>
            <a:ext cx="2268626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270357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556169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772295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12700" y="1637508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099901" y="1620555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74036" y="1414920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323659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836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9" y="137109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0412" y="146777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3" y="147803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1583064" y="332656"/>
            <a:ext cx="598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</a:t>
            </a:r>
            <a:r>
              <a:rPr lang="en-US" sz="2200" dirty="0" smtClean="0"/>
              <a:t>issing Link: Strong MERCHANT Authorization</a:t>
            </a:r>
            <a:endParaRPr lang="en-US" sz="2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255064" y="95150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53815" y="951504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21040" y="951504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822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2020-04-08 </a:t>
            </a:r>
            <a:r>
              <a:rPr lang="en-US" sz="1000" dirty="0" smtClean="0"/>
              <a:t>anders.rundgren.net@gmail.com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255968" y="95150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2724071" y="2091625"/>
            <a:ext cx="13644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2321" y="2128792"/>
            <a:ext cx="1692000" cy="486053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sends a payment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2285462" y="3208620"/>
            <a:ext cx="2265683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24071" y="2820052"/>
            <a:ext cx="1364400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809744" y="2523744"/>
            <a:ext cx="4041766" cy="131292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If accepted, the User returns a digitally signed authorization matching the </a:t>
            </a:r>
            <a:r>
              <a:rPr lang="en-US" sz="1400" dirty="0" smtClean="0">
                <a:solidFill>
                  <a:schemeClr val="tx1"/>
                </a:solidFill>
              </a:rPr>
              <a:t>request.</a:t>
            </a:r>
          </a:p>
          <a:p>
            <a:pPr>
              <a:spcBef>
                <a:spcPts val="600"/>
              </a:spcBef>
            </a:pPr>
            <a:r>
              <a:rPr lang="en-US" sz="1400" i="1" dirty="0" smtClean="0">
                <a:solidFill>
                  <a:schemeClr val="tx1"/>
                </a:solidFill>
              </a:rPr>
              <a:t>In a proper implementation the User authorization is also encrypted since Merchants do not need personal information like account numbers.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9742" y="5145728"/>
            <a:ext cx="3484800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567817" y="4137115"/>
            <a:ext cx="1676908" cy="202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724071" y="4303197"/>
            <a:ext cx="13644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24071" y="4989232"/>
            <a:ext cx="1364400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851472" y="5826975"/>
            <a:ext cx="1109599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Merchant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043510" y="4154033"/>
            <a:ext cx="2808000" cy="2016223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User Bank processing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• The Merchant’s signature must now be verified for belonging to a genuine Merchant having a valid account in the Merchant Bank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The </a:t>
            </a:r>
            <a:r>
              <a:rPr lang="en-US" sz="1400" dirty="0" smtClean="0">
                <a:solidFill>
                  <a:schemeClr val="tx1"/>
                </a:solidFill>
              </a:rPr>
              <a:t>User’s signature should then be verified as coming from a known client </a:t>
            </a:r>
            <a:r>
              <a:rPr lang="en-US" sz="1400" dirty="0">
                <a:solidFill>
                  <a:schemeClr val="tx1"/>
                </a:solidFill>
              </a:rPr>
              <a:t>• </a:t>
            </a:r>
            <a:r>
              <a:rPr lang="en-US" sz="1400" dirty="0" smtClean="0">
                <a:solidFill>
                  <a:schemeClr val="tx1"/>
                </a:solidFill>
              </a:rPr>
              <a:t>Finally, the authorized data is compared with the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97167" y="908720"/>
            <a:ext cx="2554343" cy="1183209"/>
          </a:xfrm>
          <a:prstGeom prst="roundRect">
            <a:avLst>
              <a:gd name="adj" fmla="val 7138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i="1" smtClean="0">
                <a:solidFill>
                  <a:schemeClr val="tx1"/>
                </a:solidFill>
              </a:rPr>
              <a:t>Preconditions</a:t>
            </a:r>
            <a:r>
              <a:rPr lang="en-US" sz="1400" smtClean="0">
                <a:solidFill>
                  <a:schemeClr val="tx1"/>
                </a:solidFill>
              </a:rPr>
              <a:t>: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The parties’ respectively Banks distribute signature keys making both parties “first-class citizens” for payment authorizations.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22321" y="3379472"/>
            <a:ext cx="1692000" cy="1656184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puts the two messages in an envelope and digitall</a:t>
            </a:r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dirty="0" smtClean="0">
                <a:solidFill>
                  <a:schemeClr val="tx1"/>
                </a:solidFill>
              </a:rPr>
              <a:t> signs it.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 package is then sent to the User Bank for fulfilment.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870690">
            <a:off x="5700078" y="2018500"/>
            <a:ext cx="144000" cy="36000"/>
            <a:chOff x="6835201" y="836712"/>
            <a:chExt cx="305277" cy="72008"/>
          </a:xfrm>
        </p:grpSpPr>
        <p:sp>
          <p:nvSpPr>
            <p:cNvPr id="5" name="Rectangle 4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870690">
            <a:off x="4484399" y="2018500"/>
            <a:ext cx="144000" cy="36000"/>
            <a:chOff x="6835201" y="836712"/>
            <a:chExt cx="305277" cy="72008"/>
          </a:xfrm>
        </p:grpSpPr>
        <p:sp>
          <p:nvSpPr>
            <p:cNvPr id="89" name="Rectangle 88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870690">
            <a:off x="2195954" y="2018500"/>
            <a:ext cx="144000" cy="36000"/>
            <a:chOff x="6835201" y="836712"/>
            <a:chExt cx="305277" cy="72008"/>
          </a:xfrm>
        </p:grpSpPr>
        <p:sp>
          <p:nvSpPr>
            <p:cNvPr id="93" name="Rectangle 92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076104" y="2167897"/>
            <a:ext cx="389850" cy="369332"/>
            <a:chOff x="6653446" y="2335884"/>
            <a:chExt cx="389850" cy="369332"/>
          </a:xfrm>
        </p:grpSpPr>
        <p:sp>
          <p:nvSpPr>
            <p:cNvPr id="98" name="Oval 97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59780" y="3025889"/>
            <a:ext cx="389850" cy="369332"/>
            <a:chOff x="7617435" y="3266164"/>
            <a:chExt cx="389850" cy="369332"/>
          </a:xfrm>
        </p:grpSpPr>
        <p:sp>
          <p:nvSpPr>
            <p:cNvPr id="101" name="Oval 100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75007" y="4959479"/>
            <a:ext cx="389850" cy="369332"/>
            <a:chOff x="7769835" y="3418564"/>
            <a:chExt cx="389850" cy="369332"/>
          </a:xfrm>
        </p:grpSpPr>
        <p:sp>
          <p:nvSpPr>
            <p:cNvPr id="104" name="Oval 103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1945" y="5589240"/>
            <a:ext cx="17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</a:t>
            </a:r>
            <a:br>
              <a:rPr lang="en-US" dirty="0" smtClean="0"/>
            </a:br>
            <a:r>
              <a:rPr lang="en-US" dirty="0" smtClean="0"/>
              <a:t>“Executive Level”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525296" y="6381328"/>
            <a:ext cx="3081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Subsequent steps excluded for brevity…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97699" y="3823015"/>
            <a:ext cx="2217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Mutually Signed </a:t>
            </a:r>
            <a:r>
              <a:rPr lang="en-US" sz="1400" i="1" dirty="0"/>
              <a:t>A</a:t>
            </a:r>
            <a:r>
              <a:rPr lang="en-US" sz="1400" i="1" dirty="0" smtClean="0"/>
              <a:t>greement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156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Merchant Authorization</dc:title>
  <dc:creator>Anders</dc:creator>
  <cp:lastModifiedBy>Anders</cp:lastModifiedBy>
  <cp:revision>78</cp:revision>
  <dcterms:created xsi:type="dcterms:W3CDTF">2020-04-04T04:57:28Z</dcterms:created>
  <dcterms:modified xsi:type="dcterms:W3CDTF">2020-04-08T03:26:53Z</dcterms:modified>
</cp:coreProperties>
</file>