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BF7"/>
    <a:srgbClr val="FBF7C9"/>
    <a:srgbClr val="FFFFFF"/>
    <a:srgbClr val="EDE437"/>
    <a:srgbClr val="F2E648"/>
    <a:srgbClr val="FAFA72"/>
    <a:srgbClr val="FEFED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94641" autoAdjust="0"/>
  </p:normalViewPr>
  <p:slideViewPr>
    <p:cSldViewPr>
      <p:cViewPr varScale="1">
        <p:scale>
          <a:sx n="61" d="100"/>
          <a:sy n="61" d="100"/>
        </p:scale>
        <p:origin x="-618" y="-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2018-12-12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2018-12-12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2018-12-12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2018-12-12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2018-12-12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2018-12-12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2018-12-12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2018-12-12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2018-12-12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2018-12-12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2018-12-12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2018-12-12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audio" Target="../media/audio2.wav"/><Relationship Id="rId7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318097"/>
            <a:ext cx="2236040" cy="3513778"/>
          </a:xfrm>
          <a:prstGeom prst="rect">
            <a:avLst/>
          </a:prstGeom>
        </p:spPr>
      </p:pic>
      <p:sp>
        <p:nvSpPr>
          <p:cNvPr id="17" name="Up-Down Arrow 16"/>
          <p:cNvSpPr/>
          <p:nvPr/>
        </p:nvSpPr>
        <p:spPr>
          <a:xfrm>
            <a:off x="1880607" y="4668438"/>
            <a:ext cx="198210" cy="900000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76" y="5584021"/>
            <a:ext cx="1584175" cy="1013331"/>
          </a:xfrm>
          <a:prstGeom prst="rect">
            <a:avLst/>
          </a:prstGeom>
        </p:spPr>
      </p:pic>
      <p:grpSp>
        <p:nvGrpSpPr>
          <p:cNvPr id="64" name="Group 63"/>
          <p:cNvGrpSpPr/>
          <p:nvPr/>
        </p:nvGrpSpPr>
        <p:grpSpPr>
          <a:xfrm>
            <a:off x="2291229" y="1855530"/>
            <a:ext cx="1488683" cy="4525798"/>
            <a:chOff x="2291229" y="1855530"/>
            <a:chExt cx="1488683" cy="4525798"/>
          </a:xfrm>
        </p:grpSpPr>
        <p:sp>
          <p:nvSpPr>
            <p:cNvPr id="14" name="Explosion 1 13"/>
            <p:cNvSpPr/>
            <p:nvPr/>
          </p:nvSpPr>
          <p:spPr>
            <a:xfrm>
              <a:off x="2291229" y="1855530"/>
              <a:ext cx="1387828" cy="925398"/>
            </a:xfrm>
            <a:prstGeom prst="irregularSeal1">
              <a:avLst/>
            </a:prstGeom>
            <a:gradFill flip="none" rotWithShape="1">
              <a:gsLst>
                <a:gs pos="50000">
                  <a:srgbClr val="FBF7C9"/>
                </a:gs>
                <a:gs pos="1000">
                  <a:srgbClr val="F2E648"/>
                </a:gs>
                <a:gs pos="100000">
                  <a:srgbClr val="EDE437"/>
                </a:gs>
              </a:gsLst>
              <a:path path="circle">
                <a:fillToRect l="100000" t="100000"/>
              </a:path>
              <a:tileRect r="-100000" b="-100000"/>
            </a:gradFill>
            <a:ln w="63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POOF!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Explosion 1 14"/>
            <p:cNvSpPr/>
            <p:nvPr/>
          </p:nvSpPr>
          <p:spPr>
            <a:xfrm>
              <a:off x="2392084" y="5455930"/>
              <a:ext cx="1387828" cy="925398"/>
            </a:xfrm>
            <a:prstGeom prst="irregularSeal1">
              <a:avLst/>
            </a:prstGeom>
            <a:gradFill flip="none" rotWithShape="1">
              <a:gsLst>
                <a:gs pos="50000">
                  <a:srgbClr val="FBF7C9"/>
                </a:gs>
                <a:gs pos="1000">
                  <a:srgbClr val="F2E648"/>
                </a:gs>
                <a:gs pos="100000">
                  <a:srgbClr val="EDE437"/>
                </a:gs>
              </a:gsLst>
              <a:path path="circle">
                <a:fillToRect l="100000" t="100000"/>
              </a:path>
              <a:tileRect r="-100000" b="-100000"/>
            </a:gradFill>
            <a:ln w="63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POOF!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55416" y="4941168"/>
            <a:ext cx="2848600" cy="307777"/>
          </a:xfrm>
          <a:prstGeom prst="rect">
            <a:avLst/>
          </a:prstGeom>
          <a:solidFill>
            <a:srgbClr val="FBF7C9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Low level “Trusted” Card Protocol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Up-Down Arrow 18"/>
          <p:cNvSpPr/>
          <p:nvPr/>
        </p:nvSpPr>
        <p:spPr>
          <a:xfrm>
            <a:off x="1889375" y="620688"/>
            <a:ext cx="198210" cy="858877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73736" y="908720"/>
            <a:ext cx="2643672" cy="307777"/>
          </a:xfrm>
          <a:prstGeom prst="rect">
            <a:avLst/>
          </a:prstGeom>
          <a:solidFill>
            <a:srgbClr val="FBF7C9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Medium level Security Protocol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766014" y="620688"/>
            <a:ext cx="4185698" cy="828000"/>
            <a:chOff x="3766014" y="620688"/>
            <a:chExt cx="4185698" cy="828000"/>
          </a:xfrm>
        </p:grpSpPr>
        <p:sp>
          <p:nvSpPr>
            <p:cNvPr id="21" name="Up-Down Arrow 20"/>
            <p:cNvSpPr/>
            <p:nvPr/>
          </p:nvSpPr>
          <p:spPr>
            <a:xfrm>
              <a:off x="5724128" y="620688"/>
              <a:ext cx="198210" cy="828000"/>
            </a:xfrm>
            <a:prstGeom prst="upDown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6014" y="908720"/>
              <a:ext cx="4185698" cy="307777"/>
            </a:xfrm>
            <a:prstGeom prst="rect">
              <a:avLst/>
            </a:prstGeom>
            <a:solidFill>
              <a:srgbClr val="FBF7C9"/>
            </a:solidFill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High level End-to-End Secured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360° Web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Protocol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51520" y="157401"/>
            <a:ext cx="336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 Terminal + Card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4067944" y="159023"/>
            <a:ext cx="3572003" cy="6006281"/>
            <a:chOff x="4067944" y="201414"/>
            <a:chExt cx="3572003" cy="6006281"/>
          </a:xfrm>
        </p:grpSpPr>
        <p:sp>
          <p:nvSpPr>
            <p:cNvPr id="25" name="TextBox 24"/>
            <p:cNvSpPr txBox="1"/>
            <p:nvPr/>
          </p:nvSpPr>
          <p:spPr>
            <a:xfrm>
              <a:off x="4067944" y="201414"/>
              <a:ext cx="35720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Personal Payment Terminal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4572000" y="1527175"/>
              <a:ext cx="2511077" cy="4680520"/>
              <a:chOff x="4572000" y="1527175"/>
              <a:chExt cx="2511077" cy="4680520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4572000" y="1527175"/>
                <a:ext cx="2511077" cy="4680520"/>
                <a:chOff x="4572000" y="1527175"/>
                <a:chExt cx="2511077" cy="4680520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4572000" y="1527175"/>
                  <a:ext cx="2511077" cy="4680520"/>
                  <a:chOff x="796639" y="950200"/>
                  <a:chExt cx="2839257" cy="4824536"/>
                </a:xfrm>
              </p:grpSpPr>
              <p:sp>
                <p:nvSpPr>
                  <p:cNvPr id="5" name="Rounded Rectangle 4"/>
                  <p:cNvSpPr/>
                  <p:nvPr/>
                </p:nvSpPr>
                <p:spPr>
                  <a:xfrm>
                    <a:off x="796639" y="950200"/>
                    <a:ext cx="2839257" cy="4824536"/>
                  </a:xfrm>
                  <a:prstGeom prst="roundRect">
                    <a:avLst>
                      <a:gd name="adj" fmla="val 5335"/>
                    </a:avLst>
                  </a:prstGeom>
                  <a:solidFill>
                    <a:schemeClr val="bg2"/>
                  </a:solidFill>
                  <a:ln w="12700"/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ounded Rectangle 5"/>
                  <p:cNvSpPr/>
                  <p:nvPr/>
                </p:nvSpPr>
                <p:spPr>
                  <a:xfrm>
                    <a:off x="1928235" y="1142740"/>
                    <a:ext cx="555533" cy="72008"/>
                  </a:xfrm>
                  <a:prstGeom prst="roundRect">
                    <a:avLst/>
                  </a:prstGeom>
                  <a:pattFill prst="pct25">
                    <a:fgClr>
                      <a:schemeClr val="bg1">
                        <a:lumMod val="65000"/>
                      </a:schemeClr>
                    </a:fgClr>
                    <a:bgClr>
                      <a:schemeClr val="bg1">
                        <a:lumMod val="95000"/>
                      </a:schemeClr>
                    </a:bgClr>
                  </a:pattFill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>
                    <a:off x="1259632" y="1124744"/>
                    <a:ext cx="108000" cy="108000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chemeClr val="accent1">
                          <a:lumMod val="75000"/>
                        </a:schemeClr>
                      </a:gs>
                      <a:gs pos="1875">
                        <a:schemeClr val="accent1">
                          <a:lumMod val="75000"/>
                        </a:schemeClr>
                      </a:gs>
                      <a:gs pos="50000">
                        <a:schemeClr val="accent1">
                          <a:lumMod val="40000"/>
                          <a:lumOff val="60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/>
                  <p:cNvSpPr/>
                  <p:nvPr/>
                </p:nvSpPr>
                <p:spPr>
                  <a:xfrm>
                    <a:off x="1763696" y="1142740"/>
                    <a:ext cx="72000" cy="72008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66" name="Picture 65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80576" y="1909744"/>
                  <a:ext cx="2315998" cy="4035256"/>
                </a:xfrm>
                <a:prstGeom prst="rect">
                  <a:avLst/>
                </a:prstGeom>
                <a:ln w="3175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</p:pic>
          </p:grpSp>
          <p:sp>
            <p:nvSpPr>
              <p:cNvPr id="71" name="Isosceles Triangle 70"/>
              <p:cNvSpPr/>
              <p:nvPr/>
            </p:nvSpPr>
            <p:spPr>
              <a:xfrm rot="16200000">
                <a:off x="5090472" y="6012936"/>
                <a:ext cx="108000" cy="108000"/>
              </a:xfrm>
              <a:prstGeom prst="triangl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749344" y="6012935"/>
                <a:ext cx="108000" cy="1080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408216" y="6012935"/>
                <a:ext cx="108000" cy="108000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6372200" y="2780928"/>
            <a:ext cx="2506957" cy="307777"/>
            <a:chOff x="6372200" y="2833191"/>
            <a:chExt cx="2506957" cy="307777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6372200" y="2981627"/>
              <a:ext cx="907706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255059" y="2833191"/>
              <a:ext cx="1624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Virtual Card Logo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372200" y="3251644"/>
            <a:ext cx="2622709" cy="523220"/>
            <a:chOff x="6372200" y="3245142"/>
            <a:chExt cx="2622709" cy="523220"/>
          </a:xfrm>
        </p:grpSpPr>
        <p:cxnSp>
          <p:nvCxnSpPr>
            <p:cNvPr id="32" name="Straight Arrow Connector 31"/>
            <p:cNvCxnSpPr/>
            <p:nvPr/>
          </p:nvCxnSpPr>
          <p:spPr>
            <a:xfrm flipH="1">
              <a:off x="6372200" y="3506752"/>
              <a:ext cx="803181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7167165" y="3245142"/>
              <a:ext cx="18277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Optional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Real-Time</a:t>
              </a:r>
              <a:b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Account Balance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732240" y="1988840"/>
            <a:ext cx="2109637" cy="738664"/>
            <a:chOff x="6777729" y="2060848"/>
            <a:chExt cx="2109637" cy="738664"/>
          </a:xfrm>
        </p:grpSpPr>
        <p:cxnSp>
          <p:nvCxnSpPr>
            <p:cNvPr id="43" name="Straight Arrow Connector 42"/>
            <p:cNvCxnSpPr/>
            <p:nvPr/>
          </p:nvCxnSpPr>
          <p:spPr>
            <a:xfrm flipH="1" flipV="1">
              <a:off x="6777729" y="2417461"/>
              <a:ext cx="553992" cy="4229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319565" y="2060848"/>
              <a:ext cx="156780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Adapted to:</a:t>
              </a:r>
              <a:b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Your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Language &amp;</a:t>
              </a:r>
              <a:b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Your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Disability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489162" y="3824480"/>
            <a:ext cx="2300591" cy="1169551"/>
            <a:chOff x="6489162" y="3841882"/>
            <a:chExt cx="2300591" cy="1148021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6489162" y="4308719"/>
              <a:ext cx="72000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200856" y="3841882"/>
              <a:ext cx="1588897" cy="11480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UI Showing:</a:t>
              </a: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Direct Payment</a:t>
              </a: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Booking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Gas Station</a:t>
              </a: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Etc.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099369" y="5188028"/>
            <a:ext cx="1847045" cy="977276"/>
            <a:chOff x="7099369" y="5047635"/>
            <a:chExt cx="1847045" cy="977276"/>
          </a:xfrm>
        </p:grpSpPr>
        <p:cxnSp>
          <p:nvCxnSpPr>
            <p:cNvPr id="52" name="Straight Arrow Connector 51"/>
            <p:cNvCxnSpPr/>
            <p:nvPr/>
          </p:nvCxnSpPr>
          <p:spPr>
            <a:xfrm flipH="1">
              <a:off x="7099369" y="5373216"/>
              <a:ext cx="547666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147524" y="5047635"/>
              <a:ext cx="1798890" cy="977276"/>
              <a:chOff x="7147524" y="5047635"/>
              <a:chExt cx="1798890" cy="977276"/>
            </a:xfrm>
          </p:grpSpPr>
          <p:pic>
            <p:nvPicPr>
              <p:cNvPr id="51" name="Picture 8" descr="key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18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680384">
                <a:off x="7894419" y="5047635"/>
                <a:ext cx="360040" cy="356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4" name="Picture 8" descr="key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18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680384">
                <a:off x="7741026" y="5223230"/>
                <a:ext cx="360040" cy="356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5" name="Picture 8" descr="key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18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680384">
                <a:off x="7597009" y="5414464"/>
                <a:ext cx="360040" cy="356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7147524" y="5717134"/>
                <a:ext cx="17988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TEE Protected Keys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4257746" y="5387398"/>
            <a:ext cx="4130678" cy="1231516"/>
            <a:chOff x="4257746" y="5387398"/>
            <a:chExt cx="4130678" cy="1231516"/>
          </a:xfrm>
        </p:grpSpPr>
        <p:sp>
          <p:nvSpPr>
            <p:cNvPr id="57" name="TextBox 56"/>
            <p:cNvSpPr txBox="1"/>
            <p:nvPr/>
          </p:nvSpPr>
          <p:spPr>
            <a:xfrm>
              <a:off x="4819319" y="6311137"/>
              <a:ext cx="35691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 or Biometric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for User Authorization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Freeform 2"/>
            <p:cNvSpPr/>
            <p:nvPr/>
          </p:nvSpPr>
          <p:spPr>
            <a:xfrm>
              <a:off x="4257746" y="5387398"/>
              <a:ext cx="588099" cy="1081570"/>
            </a:xfrm>
            <a:custGeom>
              <a:avLst/>
              <a:gdLst>
                <a:gd name="connsiteX0" fmla="*/ 0 w 377851"/>
                <a:gd name="connsiteY0" fmla="*/ 128473 h 128473"/>
                <a:gd name="connsiteX1" fmla="*/ 83127 w 377851"/>
                <a:gd name="connsiteY1" fmla="*/ 83131 h 128473"/>
                <a:gd name="connsiteX2" fmla="*/ 173811 w 377851"/>
                <a:gd name="connsiteY2" fmla="*/ 60460 h 128473"/>
                <a:gd name="connsiteX3" fmla="*/ 309838 w 377851"/>
                <a:gd name="connsiteY3" fmla="*/ 15118 h 128473"/>
                <a:gd name="connsiteX4" fmla="*/ 377851 w 377851"/>
                <a:gd name="connsiteY4" fmla="*/ 3 h 128473"/>
                <a:gd name="connsiteX0" fmla="*/ 0 w 778373"/>
                <a:gd name="connsiteY0" fmla="*/ 816159 h 816159"/>
                <a:gd name="connsiteX1" fmla="*/ 83127 w 778373"/>
                <a:gd name="connsiteY1" fmla="*/ 770817 h 816159"/>
                <a:gd name="connsiteX2" fmla="*/ 173811 w 778373"/>
                <a:gd name="connsiteY2" fmla="*/ 748146 h 816159"/>
                <a:gd name="connsiteX3" fmla="*/ 309838 w 778373"/>
                <a:gd name="connsiteY3" fmla="*/ 702804 h 816159"/>
                <a:gd name="connsiteX4" fmla="*/ 778373 w 778373"/>
                <a:gd name="connsiteY4" fmla="*/ 0 h 816159"/>
                <a:gd name="connsiteX0" fmla="*/ 0 w 778373"/>
                <a:gd name="connsiteY0" fmla="*/ 820394 h 820394"/>
                <a:gd name="connsiteX1" fmla="*/ 83127 w 778373"/>
                <a:gd name="connsiteY1" fmla="*/ 775052 h 820394"/>
                <a:gd name="connsiteX2" fmla="*/ 173811 w 778373"/>
                <a:gd name="connsiteY2" fmla="*/ 752381 h 820394"/>
                <a:gd name="connsiteX3" fmla="*/ 302281 w 778373"/>
                <a:gd name="connsiteY3" fmla="*/ 94920 h 820394"/>
                <a:gd name="connsiteX4" fmla="*/ 778373 w 778373"/>
                <a:gd name="connsiteY4" fmla="*/ 4235 h 820394"/>
                <a:gd name="connsiteX0" fmla="*/ 656097 w 724109"/>
                <a:gd name="connsiteY0" fmla="*/ 752380 h 809393"/>
                <a:gd name="connsiteX1" fmla="*/ 28863 w 724109"/>
                <a:gd name="connsiteY1" fmla="*/ 775052 h 809393"/>
                <a:gd name="connsiteX2" fmla="*/ 119547 w 724109"/>
                <a:gd name="connsiteY2" fmla="*/ 752381 h 809393"/>
                <a:gd name="connsiteX3" fmla="*/ 248017 w 724109"/>
                <a:gd name="connsiteY3" fmla="*/ 94920 h 809393"/>
                <a:gd name="connsiteX4" fmla="*/ 724109 w 724109"/>
                <a:gd name="connsiteY4" fmla="*/ 4235 h 809393"/>
                <a:gd name="connsiteX0" fmla="*/ 642713 w 710725"/>
                <a:gd name="connsiteY0" fmla="*/ 753327 h 815624"/>
                <a:gd name="connsiteX1" fmla="*/ 15479 w 710725"/>
                <a:gd name="connsiteY1" fmla="*/ 775999 h 815624"/>
                <a:gd name="connsiteX2" fmla="*/ 234633 w 710725"/>
                <a:gd name="connsiteY2" fmla="*/ 95867 h 815624"/>
                <a:gd name="connsiteX3" fmla="*/ 710725 w 710725"/>
                <a:gd name="connsiteY3" fmla="*/ 5182 h 815624"/>
                <a:gd name="connsiteX0" fmla="*/ 650546 w 718558"/>
                <a:gd name="connsiteY0" fmla="*/ 764075 h 828252"/>
                <a:gd name="connsiteX1" fmla="*/ 23312 w 718558"/>
                <a:gd name="connsiteY1" fmla="*/ 786747 h 828252"/>
                <a:gd name="connsiteX2" fmla="*/ 190078 w 718558"/>
                <a:gd name="connsiteY2" fmla="*/ 80421 h 828252"/>
                <a:gd name="connsiteX3" fmla="*/ 718558 w 718558"/>
                <a:gd name="connsiteY3" fmla="*/ 15930 h 828252"/>
                <a:gd name="connsiteX0" fmla="*/ 650546 w 718558"/>
                <a:gd name="connsiteY0" fmla="*/ 764075 h 828252"/>
                <a:gd name="connsiteX1" fmla="*/ 23312 w 718558"/>
                <a:gd name="connsiteY1" fmla="*/ 786747 h 828252"/>
                <a:gd name="connsiteX2" fmla="*/ 190078 w 718558"/>
                <a:gd name="connsiteY2" fmla="*/ 80421 h 828252"/>
                <a:gd name="connsiteX3" fmla="*/ 718558 w 718558"/>
                <a:gd name="connsiteY3" fmla="*/ 15930 h 828252"/>
                <a:gd name="connsiteX0" fmla="*/ 650546 w 718558"/>
                <a:gd name="connsiteY0" fmla="*/ 748145 h 812322"/>
                <a:gd name="connsiteX1" fmla="*/ 23312 w 718558"/>
                <a:gd name="connsiteY1" fmla="*/ 770817 h 812322"/>
                <a:gd name="connsiteX2" fmla="*/ 190078 w 718558"/>
                <a:gd name="connsiteY2" fmla="*/ 64491 h 812322"/>
                <a:gd name="connsiteX3" fmla="*/ 718558 w 718558"/>
                <a:gd name="connsiteY3" fmla="*/ 0 h 812322"/>
                <a:gd name="connsiteX0" fmla="*/ 650546 w 718558"/>
                <a:gd name="connsiteY0" fmla="*/ 748145 h 812322"/>
                <a:gd name="connsiteX1" fmla="*/ 23312 w 718558"/>
                <a:gd name="connsiteY1" fmla="*/ 770817 h 812322"/>
                <a:gd name="connsiteX2" fmla="*/ 190078 w 718558"/>
                <a:gd name="connsiteY2" fmla="*/ 64491 h 812322"/>
                <a:gd name="connsiteX3" fmla="*/ 718558 w 718558"/>
                <a:gd name="connsiteY3" fmla="*/ 0 h 812322"/>
                <a:gd name="connsiteX0" fmla="*/ 641397 w 709409"/>
                <a:gd name="connsiteY0" fmla="*/ 748145 h 812322"/>
                <a:gd name="connsiteX1" fmla="*/ 14163 w 709409"/>
                <a:gd name="connsiteY1" fmla="*/ 770817 h 812322"/>
                <a:gd name="connsiteX2" fmla="*/ 180929 w 709409"/>
                <a:gd name="connsiteY2" fmla="*/ 64491 h 812322"/>
                <a:gd name="connsiteX3" fmla="*/ 709409 w 709409"/>
                <a:gd name="connsiteY3" fmla="*/ 0 h 812322"/>
                <a:gd name="connsiteX0" fmla="*/ 657796 w 725808"/>
                <a:gd name="connsiteY0" fmla="*/ 748145 h 773366"/>
                <a:gd name="connsiteX1" fmla="*/ 30562 w 725808"/>
                <a:gd name="connsiteY1" fmla="*/ 770817 h 773366"/>
                <a:gd name="connsiteX2" fmla="*/ 197328 w 725808"/>
                <a:gd name="connsiteY2" fmla="*/ 64491 h 773366"/>
                <a:gd name="connsiteX3" fmla="*/ 725808 w 725808"/>
                <a:gd name="connsiteY3" fmla="*/ 0 h 773366"/>
                <a:gd name="connsiteX0" fmla="*/ 627313 w 695325"/>
                <a:gd name="connsiteY0" fmla="*/ 748145 h 770867"/>
                <a:gd name="connsiteX1" fmla="*/ 79 w 695325"/>
                <a:gd name="connsiteY1" fmla="*/ 770817 h 770867"/>
                <a:gd name="connsiteX2" fmla="*/ 166845 w 695325"/>
                <a:gd name="connsiteY2" fmla="*/ 64491 h 770867"/>
                <a:gd name="connsiteX3" fmla="*/ 695325 w 695325"/>
                <a:gd name="connsiteY3" fmla="*/ 0 h 770867"/>
                <a:gd name="connsiteX0" fmla="*/ 647487 w 715499"/>
                <a:gd name="connsiteY0" fmla="*/ 748145 h 770817"/>
                <a:gd name="connsiteX1" fmla="*/ 20253 w 715499"/>
                <a:gd name="connsiteY1" fmla="*/ 770817 h 770817"/>
                <a:gd name="connsiteX2" fmla="*/ 156757 w 715499"/>
                <a:gd name="connsiteY2" fmla="*/ 218064 h 770817"/>
                <a:gd name="connsiteX3" fmla="*/ 187019 w 715499"/>
                <a:gd name="connsiteY3" fmla="*/ 64491 h 770817"/>
                <a:gd name="connsiteX4" fmla="*/ 715499 w 715499"/>
                <a:gd name="connsiteY4" fmla="*/ 0 h 770817"/>
                <a:gd name="connsiteX0" fmla="*/ 647487 w 715499"/>
                <a:gd name="connsiteY0" fmla="*/ 748145 h 770817"/>
                <a:gd name="connsiteX1" fmla="*/ 20253 w 715499"/>
                <a:gd name="connsiteY1" fmla="*/ 770817 h 770817"/>
                <a:gd name="connsiteX2" fmla="*/ 156757 w 715499"/>
                <a:gd name="connsiteY2" fmla="*/ 218064 h 770817"/>
                <a:gd name="connsiteX3" fmla="*/ 187019 w 715499"/>
                <a:gd name="connsiteY3" fmla="*/ 64491 h 770817"/>
                <a:gd name="connsiteX4" fmla="*/ 715499 w 715499"/>
                <a:gd name="connsiteY4" fmla="*/ 0 h 770817"/>
                <a:gd name="connsiteX0" fmla="*/ 650546 w 718558"/>
                <a:gd name="connsiteY0" fmla="*/ 748145 h 812322"/>
                <a:gd name="connsiteX1" fmla="*/ 23312 w 718558"/>
                <a:gd name="connsiteY1" fmla="*/ 770817 h 812322"/>
                <a:gd name="connsiteX2" fmla="*/ 190078 w 718558"/>
                <a:gd name="connsiteY2" fmla="*/ 64491 h 812322"/>
                <a:gd name="connsiteX3" fmla="*/ 718558 w 718558"/>
                <a:gd name="connsiteY3" fmla="*/ 0 h 812322"/>
                <a:gd name="connsiteX0" fmla="*/ 641987 w 709999"/>
                <a:gd name="connsiteY0" fmla="*/ 748145 h 812322"/>
                <a:gd name="connsiteX1" fmla="*/ 14753 w 709999"/>
                <a:gd name="connsiteY1" fmla="*/ 770817 h 812322"/>
                <a:gd name="connsiteX2" fmla="*/ 181519 w 709999"/>
                <a:gd name="connsiteY2" fmla="*/ 64491 h 812322"/>
                <a:gd name="connsiteX3" fmla="*/ 709999 w 709999"/>
                <a:gd name="connsiteY3" fmla="*/ 0 h 812322"/>
                <a:gd name="connsiteX0" fmla="*/ 641801 w 709813"/>
                <a:gd name="connsiteY0" fmla="*/ 748145 h 772383"/>
                <a:gd name="connsiteX1" fmla="*/ 14567 w 709813"/>
                <a:gd name="connsiteY1" fmla="*/ 770817 h 772383"/>
                <a:gd name="connsiteX2" fmla="*/ 181333 w 709813"/>
                <a:gd name="connsiteY2" fmla="*/ 64491 h 772383"/>
                <a:gd name="connsiteX3" fmla="*/ 709813 w 709813"/>
                <a:gd name="connsiteY3" fmla="*/ 0 h 772383"/>
                <a:gd name="connsiteX0" fmla="*/ 627328 w 695340"/>
                <a:gd name="connsiteY0" fmla="*/ 748145 h 771993"/>
                <a:gd name="connsiteX1" fmla="*/ 94 w 695340"/>
                <a:gd name="connsiteY1" fmla="*/ 770817 h 771993"/>
                <a:gd name="connsiteX2" fmla="*/ 166860 w 695340"/>
                <a:gd name="connsiteY2" fmla="*/ 64491 h 771993"/>
                <a:gd name="connsiteX3" fmla="*/ 695340 w 695340"/>
                <a:gd name="connsiteY3" fmla="*/ 0 h 771993"/>
                <a:gd name="connsiteX0" fmla="*/ 627277 w 695289"/>
                <a:gd name="connsiteY0" fmla="*/ 748145 h 770819"/>
                <a:gd name="connsiteX1" fmla="*/ 43 w 695289"/>
                <a:gd name="connsiteY1" fmla="*/ 770817 h 770819"/>
                <a:gd name="connsiteX2" fmla="*/ 166809 w 695289"/>
                <a:gd name="connsiteY2" fmla="*/ 64491 h 770819"/>
                <a:gd name="connsiteX3" fmla="*/ 695289 w 695289"/>
                <a:gd name="connsiteY3" fmla="*/ 0 h 770819"/>
                <a:gd name="connsiteX0" fmla="*/ 644267 w 712279"/>
                <a:gd name="connsiteY0" fmla="*/ 748145 h 816007"/>
                <a:gd name="connsiteX1" fmla="*/ 17033 w 712279"/>
                <a:gd name="connsiteY1" fmla="*/ 770817 h 816007"/>
                <a:gd name="connsiteX2" fmla="*/ 162367 w 712279"/>
                <a:gd name="connsiteY2" fmla="*/ 13294 h 816007"/>
                <a:gd name="connsiteX3" fmla="*/ 712279 w 712279"/>
                <a:gd name="connsiteY3" fmla="*/ 0 h 816007"/>
                <a:gd name="connsiteX0" fmla="*/ 630695 w 698707"/>
                <a:gd name="connsiteY0" fmla="*/ 748145 h 771675"/>
                <a:gd name="connsiteX1" fmla="*/ 3461 w 698707"/>
                <a:gd name="connsiteY1" fmla="*/ 770817 h 771675"/>
                <a:gd name="connsiteX2" fmla="*/ 148795 w 698707"/>
                <a:gd name="connsiteY2" fmla="*/ 13294 h 771675"/>
                <a:gd name="connsiteX3" fmla="*/ 698707 w 698707"/>
                <a:gd name="connsiteY3" fmla="*/ 0 h 771675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55 w 695367"/>
                <a:gd name="connsiteY0" fmla="*/ 748145 h 770856"/>
                <a:gd name="connsiteX1" fmla="*/ 121 w 695367"/>
                <a:gd name="connsiteY1" fmla="*/ 770817 h 770856"/>
                <a:gd name="connsiteX2" fmla="*/ 145455 w 695367"/>
                <a:gd name="connsiteY2" fmla="*/ 13294 h 770856"/>
                <a:gd name="connsiteX3" fmla="*/ 695367 w 695367"/>
                <a:gd name="connsiteY3" fmla="*/ 0 h 770856"/>
                <a:gd name="connsiteX0" fmla="*/ 627355 w 695367"/>
                <a:gd name="connsiteY0" fmla="*/ 748145 h 770856"/>
                <a:gd name="connsiteX1" fmla="*/ 121 w 695367"/>
                <a:gd name="connsiteY1" fmla="*/ 770817 h 770856"/>
                <a:gd name="connsiteX2" fmla="*/ 145455 w 695367"/>
                <a:gd name="connsiteY2" fmla="*/ 13294 h 770856"/>
                <a:gd name="connsiteX3" fmla="*/ 695367 w 695367"/>
                <a:gd name="connsiteY3" fmla="*/ 0 h 770856"/>
                <a:gd name="connsiteX0" fmla="*/ 627235 w 695247"/>
                <a:gd name="connsiteY0" fmla="*/ 748145 h 772339"/>
                <a:gd name="connsiteX1" fmla="*/ 1 w 695247"/>
                <a:gd name="connsiteY1" fmla="*/ 770817 h 772339"/>
                <a:gd name="connsiteX2" fmla="*/ 145335 w 695247"/>
                <a:gd name="connsiteY2" fmla="*/ 13294 h 772339"/>
                <a:gd name="connsiteX3" fmla="*/ 695247 w 695247"/>
                <a:gd name="connsiteY3" fmla="*/ 0 h 772339"/>
                <a:gd name="connsiteX0" fmla="*/ 627235 w 695247"/>
                <a:gd name="connsiteY0" fmla="*/ 748145 h 772339"/>
                <a:gd name="connsiteX1" fmla="*/ 1 w 695247"/>
                <a:gd name="connsiteY1" fmla="*/ 770817 h 772339"/>
                <a:gd name="connsiteX2" fmla="*/ 145335 w 695247"/>
                <a:gd name="connsiteY2" fmla="*/ 13294 h 772339"/>
                <a:gd name="connsiteX3" fmla="*/ 695247 w 695247"/>
                <a:gd name="connsiteY3" fmla="*/ 0 h 772339"/>
                <a:gd name="connsiteX0" fmla="*/ 627234 w 695246"/>
                <a:gd name="connsiteY0" fmla="*/ 748145 h 770817"/>
                <a:gd name="connsiteX1" fmla="*/ 0 w 695246"/>
                <a:gd name="connsiteY1" fmla="*/ 770817 h 770817"/>
                <a:gd name="connsiteX2" fmla="*/ 145334 w 695246"/>
                <a:gd name="connsiteY2" fmla="*/ 13294 h 770817"/>
                <a:gd name="connsiteX3" fmla="*/ 695246 w 695246"/>
                <a:gd name="connsiteY3" fmla="*/ 0 h 770817"/>
                <a:gd name="connsiteX0" fmla="*/ 627234 w 695246"/>
                <a:gd name="connsiteY0" fmla="*/ 748145 h 770817"/>
                <a:gd name="connsiteX1" fmla="*/ 0 w 695246"/>
                <a:gd name="connsiteY1" fmla="*/ 770817 h 770817"/>
                <a:gd name="connsiteX2" fmla="*/ 145334 w 695246"/>
                <a:gd name="connsiteY2" fmla="*/ 13294 h 770817"/>
                <a:gd name="connsiteX3" fmla="*/ 695246 w 695246"/>
                <a:gd name="connsiteY3" fmla="*/ 0 h 770817"/>
                <a:gd name="connsiteX0" fmla="*/ 627234 w 695246"/>
                <a:gd name="connsiteY0" fmla="*/ 748145 h 770817"/>
                <a:gd name="connsiteX1" fmla="*/ 0 w 695246"/>
                <a:gd name="connsiteY1" fmla="*/ 770817 h 770817"/>
                <a:gd name="connsiteX2" fmla="*/ 145334 w 695246"/>
                <a:gd name="connsiteY2" fmla="*/ 13294 h 770817"/>
                <a:gd name="connsiteX3" fmla="*/ 695246 w 695246"/>
                <a:gd name="connsiteY3" fmla="*/ 0 h 770817"/>
                <a:gd name="connsiteX0" fmla="*/ 486740 w 554752"/>
                <a:gd name="connsiteY0" fmla="*/ 748145 h 748195"/>
                <a:gd name="connsiteX1" fmla="*/ 0 w 554752"/>
                <a:gd name="connsiteY1" fmla="*/ 748195 h 748195"/>
                <a:gd name="connsiteX2" fmla="*/ 4840 w 554752"/>
                <a:gd name="connsiteY2" fmla="*/ 13294 h 748195"/>
                <a:gd name="connsiteX3" fmla="*/ 554752 w 554752"/>
                <a:gd name="connsiteY3" fmla="*/ 0 h 748195"/>
                <a:gd name="connsiteX0" fmla="*/ 484359 w 552371"/>
                <a:gd name="connsiteY0" fmla="*/ 748145 h 820823"/>
                <a:gd name="connsiteX1" fmla="*/ 0 w 552371"/>
                <a:gd name="connsiteY1" fmla="*/ 820823 h 820823"/>
                <a:gd name="connsiteX2" fmla="*/ 2459 w 552371"/>
                <a:gd name="connsiteY2" fmla="*/ 13294 h 820823"/>
                <a:gd name="connsiteX3" fmla="*/ 552371 w 552371"/>
                <a:gd name="connsiteY3" fmla="*/ 0 h 820823"/>
                <a:gd name="connsiteX0" fmla="*/ 484359 w 552371"/>
                <a:gd name="connsiteY0" fmla="*/ 748145 h 881293"/>
                <a:gd name="connsiteX1" fmla="*/ 486546 w 552371"/>
                <a:gd name="connsiteY1" fmla="*/ 831236 h 881293"/>
                <a:gd name="connsiteX2" fmla="*/ 0 w 552371"/>
                <a:gd name="connsiteY2" fmla="*/ 820823 h 881293"/>
                <a:gd name="connsiteX3" fmla="*/ 2459 w 552371"/>
                <a:gd name="connsiteY3" fmla="*/ 13294 h 881293"/>
                <a:gd name="connsiteX4" fmla="*/ 552371 w 552371"/>
                <a:gd name="connsiteY4" fmla="*/ 0 h 881293"/>
                <a:gd name="connsiteX0" fmla="*/ 486546 w 552371"/>
                <a:gd name="connsiteY0" fmla="*/ 831236 h 881293"/>
                <a:gd name="connsiteX1" fmla="*/ 0 w 552371"/>
                <a:gd name="connsiteY1" fmla="*/ 820823 h 881293"/>
                <a:gd name="connsiteX2" fmla="*/ 2459 w 552371"/>
                <a:gd name="connsiteY2" fmla="*/ 13294 h 881293"/>
                <a:gd name="connsiteX3" fmla="*/ 552371 w 552371"/>
                <a:gd name="connsiteY3" fmla="*/ 0 h 881293"/>
                <a:gd name="connsiteX0" fmla="*/ 505596 w 552371"/>
                <a:gd name="connsiteY0" fmla="*/ 866954 h 894719"/>
                <a:gd name="connsiteX1" fmla="*/ 0 w 552371"/>
                <a:gd name="connsiteY1" fmla="*/ 820823 h 894719"/>
                <a:gd name="connsiteX2" fmla="*/ 2459 w 552371"/>
                <a:gd name="connsiteY2" fmla="*/ 13294 h 894719"/>
                <a:gd name="connsiteX3" fmla="*/ 552371 w 552371"/>
                <a:gd name="connsiteY3" fmla="*/ 0 h 894719"/>
                <a:gd name="connsiteX0" fmla="*/ 594893 w 594893"/>
                <a:gd name="connsiteY0" fmla="*/ 1087220 h 1087885"/>
                <a:gd name="connsiteX1" fmla="*/ 0 w 594893"/>
                <a:gd name="connsiteY1" fmla="*/ 820823 h 1087885"/>
                <a:gd name="connsiteX2" fmla="*/ 2459 w 594893"/>
                <a:gd name="connsiteY2" fmla="*/ 13294 h 1087885"/>
                <a:gd name="connsiteX3" fmla="*/ 552371 w 594893"/>
                <a:gd name="connsiteY3" fmla="*/ 0 h 1087885"/>
                <a:gd name="connsiteX0" fmla="*/ 593694 w 593694"/>
                <a:gd name="connsiteY0" fmla="*/ 1087220 h 1139755"/>
                <a:gd name="connsiteX1" fmla="*/ 9517 w 593694"/>
                <a:gd name="connsiteY1" fmla="*/ 1080379 h 1139755"/>
                <a:gd name="connsiteX2" fmla="*/ 1260 w 593694"/>
                <a:gd name="connsiteY2" fmla="*/ 13294 h 1139755"/>
                <a:gd name="connsiteX3" fmla="*/ 551172 w 593694"/>
                <a:gd name="connsiteY3" fmla="*/ 0 h 1139755"/>
                <a:gd name="connsiteX0" fmla="*/ 593694 w 593694"/>
                <a:gd name="connsiteY0" fmla="*/ 1087220 h 1092028"/>
                <a:gd name="connsiteX1" fmla="*/ 9517 w 593694"/>
                <a:gd name="connsiteY1" fmla="*/ 1080379 h 1092028"/>
                <a:gd name="connsiteX2" fmla="*/ 1260 w 593694"/>
                <a:gd name="connsiteY2" fmla="*/ 13294 h 1092028"/>
                <a:gd name="connsiteX3" fmla="*/ 551172 w 593694"/>
                <a:gd name="connsiteY3" fmla="*/ 0 h 1092028"/>
                <a:gd name="connsiteX0" fmla="*/ 593694 w 593694"/>
                <a:gd name="connsiteY0" fmla="*/ 1087220 h 1099405"/>
                <a:gd name="connsiteX1" fmla="*/ 9517 w 593694"/>
                <a:gd name="connsiteY1" fmla="*/ 1097048 h 1099405"/>
                <a:gd name="connsiteX2" fmla="*/ 1260 w 593694"/>
                <a:gd name="connsiteY2" fmla="*/ 13294 h 1099405"/>
                <a:gd name="connsiteX3" fmla="*/ 551172 w 593694"/>
                <a:gd name="connsiteY3" fmla="*/ 0 h 1099405"/>
                <a:gd name="connsiteX0" fmla="*/ 593694 w 593694"/>
                <a:gd name="connsiteY0" fmla="*/ 1087220 h 1098408"/>
                <a:gd name="connsiteX1" fmla="*/ 9517 w 593694"/>
                <a:gd name="connsiteY1" fmla="*/ 1097048 h 1098408"/>
                <a:gd name="connsiteX2" fmla="*/ 1260 w 593694"/>
                <a:gd name="connsiteY2" fmla="*/ 13294 h 1098408"/>
                <a:gd name="connsiteX3" fmla="*/ 551172 w 593694"/>
                <a:gd name="connsiteY3" fmla="*/ 0 h 1098408"/>
                <a:gd name="connsiteX0" fmla="*/ 591313 w 591313"/>
                <a:gd name="connsiteY0" fmla="*/ 1095554 h 1100106"/>
                <a:gd name="connsiteX1" fmla="*/ 9517 w 591313"/>
                <a:gd name="connsiteY1" fmla="*/ 1097048 h 1100106"/>
                <a:gd name="connsiteX2" fmla="*/ 1260 w 591313"/>
                <a:gd name="connsiteY2" fmla="*/ 13294 h 1100106"/>
                <a:gd name="connsiteX3" fmla="*/ 551172 w 591313"/>
                <a:gd name="connsiteY3" fmla="*/ 0 h 1100106"/>
                <a:gd name="connsiteX0" fmla="*/ 591313 w 591313"/>
                <a:gd name="connsiteY0" fmla="*/ 1095554 h 1099753"/>
                <a:gd name="connsiteX1" fmla="*/ 9517 w 591313"/>
                <a:gd name="connsiteY1" fmla="*/ 1097048 h 1099753"/>
                <a:gd name="connsiteX2" fmla="*/ 1260 w 591313"/>
                <a:gd name="connsiteY2" fmla="*/ 13294 h 1099753"/>
                <a:gd name="connsiteX3" fmla="*/ 551172 w 591313"/>
                <a:gd name="connsiteY3" fmla="*/ 0 h 1099753"/>
                <a:gd name="connsiteX0" fmla="*/ 591313 w 591313"/>
                <a:gd name="connsiteY0" fmla="*/ 1095554 h 1099753"/>
                <a:gd name="connsiteX1" fmla="*/ 9517 w 591313"/>
                <a:gd name="connsiteY1" fmla="*/ 1097048 h 1099753"/>
                <a:gd name="connsiteX2" fmla="*/ 1260 w 591313"/>
                <a:gd name="connsiteY2" fmla="*/ 13294 h 1099753"/>
                <a:gd name="connsiteX3" fmla="*/ 551172 w 591313"/>
                <a:gd name="connsiteY3" fmla="*/ 0 h 1099753"/>
                <a:gd name="connsiteX0" fmla="*/ 591313 w 591313"/>
                <a:gd name="connsiteY0" fmla="*/ 1082260 h 1086459"/>
                <a:gd name="connsiteX1" fmla="*/ 9517 w 591313"/>
                <a:gd name="connsiteY1" fmla="*/ 1083754 h 1086459"/>
                <a:gd name="connsiteX2" fmla="*/ 1260 w 591313"/>
                <a:gd name="connsiteY2" fmla="*/ 0 h 1086459"/>
                <a:gd name="connsiteX3" fmla="*/ 551172 w 591313"/>
                <a:gd name="connsiteY3" fmla="*/ 994 h 1086459"/>
                <a:gd name="connsiteX0" fmla="*/ 586870 w 586870"/>
                <a:gd name="connsiteY0" fmla="*/ 1081266 h 1085465"/>
                <a:gd name="connsiteX1" fmla="*/ 5074 w 586870"/>
                <a:gd name="connsiteY1" fmla="*/ 1082760 h 1085465"/>
                <a:gd name="connsiteX2" fmla="*/ 1579 w 586870"/>
                <a:gd name="connsiteY2" fmla="*/ 15674 h 1085465"/>
                <a:gd name="connsiteX3" fmla="*/ 546729 w 586870"/>
                <a:gd name="connsiteY3" fmla="*/ 0 h 1085465"/>
                <a:gd name="connsiteX0" fmla="*/ 590188 w 590188"/>
                <a:gd name="connsiteY0" fmla="*/ 1081266 h 1085465"/>
                <a:gd name="connsiteX1" fmla="*/ 8392 w 590188"/>
                <a:gd name="connsiteY1" fmla="*/ 1082760 h 1085465"/>
                <a:gd name="connsiteX2" fmla="*/ 1326 w 590188"/>
                <a:gd name="connsiteY2" fmla="*/ 10911 h 1085465"/>
                <a:gd name="connsiteX3" fmla="*/ 550047 w 590188"/>
                <a:gd name="connsiteY3" fmla="*/ 0 h 1085465"/>
                <a:gd name="connsiteX0" fmla="*/ 592442 w 592442"/>
                <a:gd name="connsiteY0" fmla="*/ 1081266 h 1085465"/>
                <a:gd name="connsiteX1" fmla="*/ 10646 w 592442"/>
                <a:gd name="connsiteY1" fmla="*/ 1082760 h 1085465"/>
                <a:gd name="connsiteX2" fmla="*/ 1199 w 592442"/>
                <a:gd name="connsiteY2" fmla="*/ 2577 h 1085465"/>
                <a:gd name="connsiteX3" fmla="*/ 552301 w 592442"/>
                <a:gd name="connsiteY3" fmla="*/ 0 h 1085465"/>
                <a:gd name="connsiteX0" fmla="*/ 591351 w 591351"/>
                <a:gd name="connsiteY0" fmla="*/ 1081266 h 1085465"/>
                <a:gd name="connsiteX1" fmla="*/ 9555 w 591351"/>
                <a:gd name="connsiteY1" fmla="*/ 1082760 h 1085465"/>
                <a:gd name="connsiteX2" fmla="*/ 108 w 591351"/>
                <a:gd name="connsiteY2" fmla="*/ 2577 h 1085465"/>
                <a:gd name="connsiteX3" fmla="*/ 551210 w 591351"/>
                <a:gd name="connsiteY3" fmla="*/ 0 h 1085465"/>
                <a:gd name="connsiteX0" fmla="*/ 591405 w 591405"/>
                <a:gd name="connsiteY0" fmla="*/ 1081266 h 1085465"/>
                <a:gd name="connsiteX1" fmla="*/ 9609 w 591405"/>
                <a:gd name="connsiteY1" fmla="*/ 1082760 h 1085465"/>
                <a:gd name="connsiteX2" fmla="*/ 162 w 591405"/>
                <a:gd name="connsiteY2" fmla="*/ 2577 h 1085465"/>
                <a:gd name="connsiteX3" fmla="*/ 551264 w 591405"/>
                <a:gd name="connsiteY3" fmla="*/ 0 h 1085465"/>
                <a:gd name="connsiteX0" fmla="*/ 591405 w 591405"/>
                <a:gd name="connsiteY0" fmla="*/ 1081266 h 1084480"/>
                <a:gd name="connsiteX1" fmla="*/ 9609 w 591405"/>
                <a:gd name="connsiteY1" fmla="*/ 1082760 h 1084480"/>
                <a:gd name="connsiteX2" fmla="*/ 162 w 591405"/>
                <a:gd name="connsiteY2" fmla="*/ 2577 h 1084480"/>
                <a:gd name="connsiteX3" fmla="*/ 551264 w 591405"/>
                <a:gd name="connsiteY3" fmla="*/ 0 h 1084480"/>
                <a:gd name="connsiteX0" fmla="*/ 586642 w 586642"/>
                <a:gd name="connsiteY0" fmla="*/ 1081266 h 1084480"/>
                <a:gd name="connsiteX1" fmla="*/ 9609 w 586642"/>
                <a:gd name="connsiteY1" fmla="*/ 1082760 h 1084480"/>
                <a:gd name="connsiteX2" fmla="*/ 162 w 586642"/>
                <a:gd name="connsiteY2" fmla="*/ 2577 h 1084480"/>
                <a:gd name="connsiteX3" fmla="*/ 551264 w 586642"/>
                <a:gd name="connsiteY3" fmla="*/ 0 h 1084480"/>
                <a:gd name="connsiteX0" fmla="*/ 587818 w 587818"/>
                <a:gd name="connsiteY0" fmla="*/ 1089405 h 1092619"/>
                <a:gd name="connsiteX1" fmla="*/ 10785 w 587818"/>
                <a:gd name="connsiteY1" fmla="*/ 1090899 h 1092619"/>
                <a:gd name="connsiteX2" fmla="*/ 147 w 587818"/>
                <a:gd name="connsiteY2" fmla="*/ 0 h 1092619"/>
                <a:gd name="connsiteX3" fmla="*/ 552440 w 587818"/>
                <a:gd name="connsiteY3" fmla="*/ 8139 h 1092619"/>
                <a:gd name="connsiteX0" fmla="*/ 587818 w 587818"/>
                <a:gd name="connsiteY0" fmla="*/ 1081266 h 1084480"/>
                <a:gd name="connsiteX1" fmla="*/ 10785 w 587818"/>
                <a:gd name="connsiteY1" fmla="*/ 1082760 h 1084480"/>
                <a:gd name="connsiteX2" fmla="*/ 147 w 587818"/>
                <a:gd name="connsiteY2" fmla="*/ 196 h 1084480"/>
                <a:gd name="connsiteX3" fmla="*/ 552440 w 587818"/>
                <a:gd name="connsiteY3" fmla="*/ 0 h 1084480"/>
                <a:gd name="connsiteX0" fmla="*/ 591416 w 591416"/>
                <a:gd name="connsiteY0" fmla="*/ 1081266 h 1084480"/>
                <a:gd name="connsiteX1" fmla="*/ 96 w 591416"/>
                <a:gd name="connsiteY1" fmla="*/ 1082760 h 1084480"/>
                <a:gd name="connsiteX2" fmla="*/ 3745 w 591416"/>
                <a:gd name="connsiteY2" fmla="*/ 196 h 1084480"/>
                <a:gd name="connsiteX3" fmla="*/ 556038 w 591416"/>
                <a:gd name="connsiteY3" fmla="*/ 0 h 1084480"/>
                <a:gd name="connsiteX0" fmla="*/ 591416 w 591416"/>
                <a:gd name="connsiteY0" fmla="*/ 1081266 h 1084480"/>
                <a:gd name="connsiteX1" fmla="*/ 96 w 591416"/>
                <a:gd name="connsiteY1" fmla="*/ 1082760 h 1084480"/>
                <a:gd name="connsiteX2" fmla="*/ 3745 w 591416"/>
                <a:gd name="connsiteY2" fmla="*/ 196 h 1084480"/>
                <a:gd name="connsiteX3" fmla="*/ 556038 w 591416"/>
                <a:gd name="connsiteY3" fmla="*/ 0 h 1084480"/>
                <a:gd name="connsiteX0" fmla="*/ 591416 w 591416"/>
                <a:gd name="connsiteY0" fmla="*/ 1081266 h 1082760"/>
                <a:gd name="connsiteX1" fmla="*/ 96 w 591416"/>
                <a:gd name="connsiteY1" fmla="*/ 1082760 h 1082760"/>
                <a:gd name="connsiteX2" fmla="*/ 3745 w 591416"/>
                <a:gd name="connsiteY2" fmla="*/ 196 h 1082760"/>
                <a:gd name="connsiteX3" fmla="*/ 556038 w 591416"/>
                <a:gd name="connsiteY3" fmla="*/ 0 h 1082760"/>
                <a:gd name="connsiteX0" fmla="*/ 588565 w 588565"/>
                <a:gd name="connsiteY0" fmla="*/ 1081266 h 1081266"/>
                <a:gd name="connsiteX1" fmla="*/ 817 w 588565"/>
                <a:gd name="connsiteY1" fmla="*/ 1077998 h 1081266"/>
                <a:gd name="connsiteX2" fmla="*/ 894 w 588565"/>
                <a:gd name="connsiteY2" fmla="*/ 196 h 1081266"/>
                <a:gd name="connsiteX3" fmla="*/ 553187 w 588565"/>
                <a:gd name="connsiteY3" fmla="*/ 0 h 1081266"/>
                <a:gd name="connsiteX0" fmla="*/ 588099 w 588099"/>
                <a:gd name="connsiteY0" fmla="*/ 1081266 h 1081570"/>
                <a:gd name="connsiteX1" fmla="*/ 2732 w 588099"/>
                <a:gd name="connsiteY1" fmla="*/ 1081570 h 1081570"/>
                <a:gd name="connsiteX2" fmla="*/ 428 w 588099"/>
                <a:gd name="connsiteY2" fmla="*/ 196 h 1081570"/>
                <a:gd name="connsiteX3" fmla="*/ 552721 w 588099"/>
                <a:gd name="connsiteY3" fmla="*/ 0 h 108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8099" h="1081570">
                  <a:moveTo>
                    <a:pt x="588099" y="1081266"/>
                  </a:moveTo>
                  <a:lnTo>
                    <a:pt x="2732" y="1081570"/>
                  </a:lnTo>
                  <a:cubicBezTo>
                    <a:pt x="2090" y="977592"/>
                    <a:pt x="-1146" y="267969"/>
                    <a:pt x="428" y="196"/>
                  </a:cubicBezTo>
                  <a:lnTo>
                    <a:pt x="552721" y="0"/>
                  </a:lnTo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853726" y="6662094"/>
            <a:ext cx="12939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2018-12-12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78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2300</TotalTime>
  <Words>60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Saturn @ Trustech 2018</dc:title>
  <dc:creator>Anders</dc:creator>
  <cp:lastModifiedBy>Anders</cp:lastModifiedBy>
  <cp:revision>82</cp:revision>
  <dcterms:created xsi:type="dcterms:W3CDTF">2018-11-18T09:32:02Z</dcterms:created>
  <dcterms:modified xsi:type="dcterms:W3CDTF">2018-12-12T09:36:36Z</dcterms:modified>
</cp:coreProperties>
</file>