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318183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325384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32585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2693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368050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5902999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112763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63730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93675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337730" y="3843756"/>
            <a:ext cx="1611711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72141" y="463342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1225578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72029" y="29670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25829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636725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86806" y="6646492"/>
            <a:ext cx="1593706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V1.0,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2019-09-18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73740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406059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2842693" y="5733076"/>
            <a:ext cx="30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87677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565416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561907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34236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508439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341554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508439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020272" y="2636912"/>
            <a:ext cx="1285362" cy="405051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Virtual”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339302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343308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345342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352543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253503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461248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358685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6169850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013469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434108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418147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128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185</cp:revision>
  <dcterms:created xsi:type="dcterms:W3CDTF">2018-11-18T09:32:02Z</dcterms:created>
  <dcterms:modified xsi:type="dcterms:W3CDTF">2019-09-18T06:28:38Z</dcterms:modified>
</cp:coreProperties>
</file>