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271022" y="1397670"/>
            <a:ext cx="1190120" cy="95976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1973342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its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40106" y="1521081"/>
            <a:ext cx="712214" cy="137439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A.Rundgren-2020-12-01:1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667630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340062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1972792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299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255</cp:revision>
  <dcterms:created xsi:type="dcterms:W3CDTF">2018-11-18T09:32:02Z</dcterms:created>
  <dcterms:modified xsi:type="dcterms:W3CDTF">2020-12-01T14:05:59Z</dcterms:modified>
</cp:coreProperties>
</file>