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6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39">
            <a:extLst>
              <a:ext uri="{FF2B5EF4-FFF2-40B4-BE49-F238E27FC236}">
                <a16:creationId xmlns:a16="http://schemas.microsoft.com/office/drawing/2014/main" id="{E905094F-8DE7-5D6C-A0A8-63D02422871A}"/>
              </a:ext>
            </a:extLst>
          </p:cNvPr>
          <p:cNvSpPr/>
          <p:nvPr/>
        </p:nvSpPr>
        <p:spPr>
          <a:xfrm>
            <a:off x="3693996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4" name="Down Arrow 39">
            <a:extLst>
              <a:ext uri="{FF2B5EF4-FFF2-40B4-BE49-F238E27FC236}">
                <a16:creationId xmlns:a16="http://schemas.microsoft.com/office/drawing/2014/main" id="{93B08957-68E1-6E09-A2EF-D79FD03DF695}"/>
              </a:ext>
            </a:extLst>
          </p:cNvPr>
          <p:cNvSpPr/>
          <p:nvPr/>
        </p:nvSpPr>
        <p:spPr>
          <a:xfrm>
            <a:off x="5161504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5" name="Down Arrow 39">
            <a:extLst>
              <a:ext uri="{FF2B5EF4-FFF2-40B4-BE49-F238E27FC236}">
                <a16:creationId xmlns:a16="http://schemas.microsoft.com/office/drawing/2014/main" id="{31426E4E-C404-9B48-A7F0-E104A631902A}"/>
              </a:ext>
            </a:extLst>
          </p:cNvPr>
          <p:cNvSpPr/>
          <p:nvPr/>
        </p:nvSpPr>
        <p:spPr>
          <a:xfrm>
            <a:off x="1266883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2" name="Rectangle: Rounded Corners 201"/>
          <p:cNvSpPr/>
          <p:nvPr/>
        </p:nvSpPr>
        <p:spPr>
          <a:xfrm>
            <a:off x="647352" y="4670706"/>
            <a:ext cx="5203359" cy="776510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5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5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317606" y="3063511"/>
            <a:ext cx="5858705" cy="2828559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3" name="Down Arrow 202"/>
          <p:cNvSpPr/>
          <p:nvPr/>
        </p:nvSpPr>
        <p:spPr>
          <a:xfrm>
            <a:off x="1266883" y="2296800"/>
            <a:ext cx="222515" cy="1080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4" name="Rectangle: Rounded Corners 203"/>
          <p:cNvSpPr/>
          <p:nvPr/>
        </p:nvSpPr>
        <p:spPr>
          <a:xfrm>
            <a:off x="641898" y="3417108"/>
            <a:ext cx="1472485" cy="6179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(OAuth2)</a:t>
            </a:r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3345043" y="1887219"/>
            <a:ext cx="2412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268001" y="2353658"/>
            <a:ext cx="489600" cy="1044823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0DDAB-134B-890D-BB7C-5215FDBEF1F7}"/>
              </a:ext>
            </a:extLst>
          </p:cNvPr>
          <p:cNvGrpSpPr/>
          <p:nvPr/>
        </p:nvGrpSpPr>
        <p:grpSpPr>
          <a:xfrm>
            <a:off x="430743" y="4891098"/>
            <a:ext cx="1379634" cy="1010463"/>
            <a:chOff x="954485" y="3980742"/>
            <a:chExt cx="1331011" cy="9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1426D-53C4-A266-868A-B5611A1B80C5}"/>
                </a:ext>
              </a:extLst>
            </p:cNvPr>
            <p:cNvSpPr/>
            <p:nvPr/>
          </p:nvSpPr>
          <p:spPr>
            <a:xfrm>
              <a:off x="1170509" y="4284000"/>
              <a:ext cx="756000" cy="46800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6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4485" y="3980742"/>
              <a:ext cx="1331011" cy="974851"/>
              <a:chOff x="4013200" y="3014663"/>
              <a:chExt cx="1117600" cy="8286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013200" y="3014663"/>
                <a:ext cx="1117600" cy="82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82104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88637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795170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75571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4" name="Freeform 10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solidFill>
                <a:srgbClr val="E0E0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noFill/>
              <a:ln w="9525" cap="rnd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4108450" y="3209926"/>
                <a:ext cx="858838" cy="952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 dirty="0"/>
              </a:p>
            </p:txBody>
          </p:sp>
          <p:sp>
            <p:nvSpPr>
              <p:cNvPr id="217" name="Rectangle 13"/>
              <p:cNvSpPr>
                <a:spLocks noChangeArrowheads="1"/>
              </p:cNvSpPr>
              <p:nvPr/>
            </p:nvSpPr>
            <p:spPr bwMode="auto">
              <a:xfrm>
                <a:off x="4060825" y="3673476"/>
                <a:ext cx="95408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8" name="Rectangle 14"/>
              <p:cNvSpPr>
                <a:spLocks noChangeArrowheads="1"/>
              </p:cNvSpPr>
              <p:nvPr/>
            </p:nvSpPr>
            <p:spPr bwMode="auto">
              <a:xfrm>
                <a:off x="4108450" y="3616326"/>
                <a:ext cx="85883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</p:grpSp>
      </p:grpSp>
      <p:sp>
        <p:nvSpPr>
          <p:cNvPr id="219" name="Rectangle 218"/>
          <p:cNvSpPr/>
          <p:nvPr/>
        </p:nvSpPr>
        <p:spPr>
          <a:xfrm>
            <a:off x="5796136" y="1603126"/>
            <a:ext cx="3124573" cy="9848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or standardized</a:t>
            </a:r>
          </a:p>
          <a:p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loosely coupled trusted application</a:t>
            </a:r>
            <a:b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developed and provided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potentially</a:t>
            </a: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independent vendors</a:t>
            </a: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358016" y="5536538"/>
            <a:ext cx="1771557" cy="327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288686" y="3123689"/>
            <a:ext cx="2622834" cy="21775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22"/>
              </a:spcAft>
            </a:pP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application services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payment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also depend on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databases</a:t>
            </a: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services typically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expose </a:t>
            </a: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 interfaces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administrative purposes.</a:t>
            </a:r>
          </a:p>
        </p:txBody>
      </p:sp>
      <p:sp>
        <p:nvSpPr>
          <p:cNvPr id="227" name="Freeform 226"/>
          <p:cNvSpPr/>
          <p:nvPr/>
        </p:nvSpPr>
        <p:spPr>
          <a:xfrm>
            <a:off x="3812713" y="2129767"/>
            <a:ext cx="1944000" cy="1268713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31" name="Rounded Rectangle 230"/>
          <p:cNvSpPr/>
          <p:nvPr/>
        </p:nvSpPr>
        <p:spPr>
          <a:xfrm>
            <a:off x="4697016" y="3428140"/>
            <a:ext cx="1151491" cy="595908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3229508" y="3428140"/>
            <a:ext cx="1151491" cy="595908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C51D2A-F983-0F78-AEE1-5375374EAF01}"/>
              </a:ext>
            </a:extLst>
          </p:cNvPr>
          <p:cNvGrpSpPr/>
          <p:nvPr/>
        </p:nvGrpSpPr>
        <p:grpSpPr>
          <a:xfrm>
            <a:off x="2054496" y="1350904"/>
            <a:ext cx="1238624" cy="3286145"/>
            <a:chOff x="2035708" y="605785"/>
            <a:chExt cx="1194971" cy="3170331"/>
          </a:xfrm>
        </p:grpSpPr>
        <p:sp>
          <p:nvSpPr>
            <p:cNvPr id="40" name="Down Arrow 39"/>
            <p:cNvSpPr/>
            <p:nvPr/>
          </p:nvSpPr>
          <p:spPr>
            <a:xfrm>
              <a:off x="2525856" y="1256116"/>
              <a:ext cx="214673" cy="2520000"/>
            </a:xfrm>
            <a:prstGeom prst="downArrow">
              <a:avLst/>
            </a:prstGeom>
            <a:gradFill>
              <a:gsLst>
                <a:gs pos="0">
                  <a:schemeClr val="accent1"/>
                </a:gs>
                <a:gs pos="52000">
                  <a:schemeClr val="bg1"/>
                </a:gs>
                <a:gs pos="4300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6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035708" y="605785"/>
              <a:ext cx="1194971" cy="1032879"/>
            </a:xfrm>
            <a:prstGeom prst="roundRect">
              <a:avLst>
                <a:gd name="adj" fmla="val 14957"/>
              </a:avLst>
            </a:prstGeom>
            <a:gradFill>
              <a:gsLst>
                <a:gs pos="52000">
                  <a:schemeClr val="bg1"/>
                </a:gs>
                <a:gs pos="0">
                  <a:srgbClr val="B3CC82"/>
                </a:gs>
                <a:gs pos="84000">
                  <a:schemeClr val="accent3">
                    <a:lumMod val="40000"/>
                    <a:lumOff val="60000"/>
                  </a:schemeClr>
                </a:gs>
                <a:gs pos="21000">
                  <a:schemeClr val="accent3">
                    <a:lumMod val="40000"/>
                    <a:lumOff val="60000"/>
                  </a:schemeClr>
                </a:gs>
                <a:gs pos="100000">
                  <a:srgbClr val="B3CC82"/>
                </a:gs>
              </a:gsLst>
              <a:lin ang="2400000" scaled="0"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Outsourced</a:t>
              </a:r>
              <a:b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(delegated)</a:t>
              </a:r>
              <a:b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b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3E3232-8506-1E2B-04F8-F98173556437}"/>
              </a:ext>
            </a:extLst>
          </p:cNvPr>
          <p:cNvSpPr/>
          <p:nvPr/>
        </p:nvSpPr>
        <p:spPr>
          <a:xfrm>
            <a:off x="865019" y="1503632"/>
            <a:ext cx="1026242" cy="761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Compliant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8" name="Down Arrow 39">
            <a:extLst>
              <a:ext uri="{FF2B5EF4-FFF2-40B4-BE49-F238E27FC236}">
                <a16:creationId xmlns:a16="http://schemas.microsoft.com/office/drawing/2014/main" id="{9440A8AE-9A96-8AE6-9138-C4D4C11F27B7}"/>
              </a:ext>
            </a:extLst>
          </p:cNvPr>
          <p:cNvSpPr/>
          <p:nvPr/>
        </p:nvSpPr>
        <p:spPr>
          <a:xfrm>
            <a:off x="6811155" y="5502689"/>
            <a:ext cx="222515" cy="29852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CD993-1786-2982-96ED-224199294CF7}"/>
              </a:ext>
            </a:extLst>
          </p:cNvPr>
          <p:cNvSpPr/>
          <p:nvPr/>
        </p:nvSpPr>
        <p:spPr>
          <a:xfrm>
            <a:off x="7033670" y="5478136"/>
            <a:ext cx="1746634" cy="327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22"/>
              </a:spcAft>
            </a:pP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Secure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5A3BC-DADF-754B-EC29-26210D3AEC40}"/>
              </a:ext>
            </a:extLst>
          </p:cNvPr>
          <p:cNvSpPr txBox="1"/>
          <p:nvPr/>
        </p:nvSpPr>
        <p:spPr>
          <a:xfrm>
            <a:off x="2483053" y="310309"/>
            <a:ext cx="4120739" cy="42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3" dirty="0"/>
              <a:t>Revised Open Banking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847D-0A3C-A6B2-0190-7966419C18D9}"/>
              </a:ext>
            </a:extLst>
          </p:cNvPr>
          <p:cNvSpPr txBox="1"/>
          <p:nvPr/>
        </p:nvSpPr>
        <p:spPr>
          <a:xfrm>
            <a:off x="7670520" y="6596869"/>
            <a:ext cx="1473480" cy="25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37" dirty="0" err="1"/>
              <a:t>A.Rundgren</a:t>
            </a:r>
            <a:r>
              <a:rPr lang="en-US" sz="1037" dirty="0"/>
              <a:t> 2024-01-01</a:t>
            </a:r>
          </a:p>
        </p:txBody>
      </p:sp>
    </p:spTree>
    <p:extLst>
      <p:ext uri="{BB962C8B-B14F-4D97-AF65-F5344CB8AC3E}">
        <p14:creationId xmlns:p14="http://schemas.microsoft.com/office/powerpoint/2010/main" val="40728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 Rundgren</cp:lastModifiedBy>
  <cp:revision>77</cp:revision>
  <dcterms:created xsi:type="dcterms:W3CDTF">2020-05-25T17:53:39Z</dcterms:created>
  <dcterms:modified xsi:type="dcterms:W3CDTF">2024-01-15T15:53:57Z</dcterms:modified>
</cp:coreProperties>
</file>