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69"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99" autoAdjust="0"/>
  </p:normalViewPr>
  <p:slideViewPr>
    <p:cSldViewPr>
      <p:cViewPr varScale="1">
        <p:scale>
          <a:sx n="84" d="100"/>
          <a:sy n="84" d="100"/>
        </p:scale>
        <p:origin x="-951" y="-6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2016-11-15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2016-11-15 </a:t>
            </a:r>
            <a:r>
              <a:rPr lang="en-US" sz="600" dirty="0" err="1" smtClean="0">
                <a:latin typeface="Arial" panose="020B0604020202020204" pitchFamily="34" charset="0"/>
                <a:cs typeface="Arial" panose="020B0604020202020204" pitchFamily="34" charset="0"/>
              </a:rPr>
              <a:t>V.temp</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/13</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slide" Target="slide13.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2.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571288"/>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5965199"/>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TransactionRequest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2016-10-23T13:14:23Z</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authorizationUrl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44009" y="1011449"/>
            <a:ext cx="448816" cy="116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92825" y="89815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3345612" y="1330201"/>
            <a:ext cx="432048" cy="11469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79912" y="1330201"/>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617624"/>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573223"/>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a:stCxn id="21" idx="1"/>
          </p:cNvCxnSpPr>
          <p:nvPr/>
        </p:nvCxnSpPr>
        <p:spPr>
          <a:xfrm flipH="1">
            <a:off x="3225527" y="3426047"/>
            <a:ext cx="7178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43355" y="3312751"/>
            <a:ext cx="295547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Expiration time (</a:t>
            </a:r>
            <a:r>
              <a:rPr lang="en-US" sz="1000" i="1" dirty="0" smtClean="0">
                <a:latin typeface="Arial" panose="020B0604020202020204" pitchFamily="34" charset="0"/>
                <a:cs typeface="Arial" panose="020B0604020202020204" pitchFamily="34" charset="0"/>
              </a:rPr>
              <a:t>only relevant for </a:t>
            </a:r>
            <a:r>
              <a:rPr lang="en-US" sz="1000" i="1" dirty="0">
                <a:latin typeface="Arial" panose="020B0604020202020204" pitchFamily="34" charset="0"/>
                <a:cs typeface="Arial" panose="020B0604020202020204" pitchFamily="34" charset="0"/>
              </a:rPr>
              <a:t>c</a:t>
            </a:r>
            <a:r>
              <a:rPr lang="en-US" sz="1000" i="1" dirty="0" smtClean="0">
                <a:latin typeface="Arial" panose="020B0604020202020204" pitchFamily="34" charset="0"/>
                <a:cs typeface="Arial" panose="020B0604020202020204" pitchFamily="34" charset="0"/>
              </a:rPr>
              <a:t>ard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99992" y="2958697"/>
            <a:ext cx="18722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3995936" y="4709817"/>
            <a:ext cx="195758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136904" cy="470898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a:t>
            </a:r>
            <a:r>
              <a:rPr lang="en-US" sz="1000" smtClean="0">
                <a:latin typeface="Arial" panose="020B0604020202020204" pitchFamily="34" charset="0"/>
                <a:cs typeface="Arial" panose="020B0604020202020204" pitchFamily="34" charset="0"/>
              </a:rPr>
              <a:t>on this </a:t>
            </a:r>
            <a:r>
              <a:rPr lang="en-US" sz="1000" dirty="0" smtClean="0">
                <a:latin typeface="Arial" panose="020B0604020202020204" pitchFamily="34" charset="0"/>
                <a:cs typeface="Arial" panose="020B0604020202020204" pitchFamily="34" charset="0"/>
              </a:rPr>
              <a:t>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payment requests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sp>
        <p:nvSpPr>
          <p:cNvPr id="2" name="Rounded Rectangle 1"/>
          <p:cNvSpPr/>
          <p:nvPr/>
        </p:nvSpPr>
        <p:spPr>
          <a:xfrm>
            <a:off x="6156179"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p:cNvSpPr txBox="1"/>
          <p:nvPr/>
        </p:nvSpPr>
        <p:spPr>
          <a:xfrm>
            <a:off x="6037759"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10" name="Rounded Rectangle 109"/>
          <p:cNvSpPr/>
          <p:nvPr/>
        </p:nvSpPr>
        <p:spPr>
          <a:xfrm>
            <a:off x="6236816"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6320441"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7120804"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105" name="Group 104"/>
          <p:cNvGrpSpPr>
            <a:grpSpLocks noChangeAspect="1"/>
          </p:cNvGrpSpPr>
          <p:nvPr/>
        </p:nvGrpSpPr>
        <p:grpSpPr>
          <a:xfrm>
            <a:off x="6378137" y="854614"/>
            <a:ext cx="183121" cy="132037"/>
            <a:chOff x="2089401" y="630040"/>
            <a:chExt cx="504468" cy="363739"/>
          </a:xfrm>
          <a:effectLst/>
        </p:grpSpPr>
        <p:sp>
          <p:nvSpPr>
            <p:cNvPr id="106" name="Rectangle 105"/>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25" name="Straight Connector 24"/>
          <p:cNvCxnSpPr/>
          <p:nvPr/>
        </p:nvCxnSpPr>
        <p:spPr>
          <a:xfrm>
            <a:off x="6595702"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595702"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381728"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595922"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cxnSp>
        <p:nvCxnSpPr>
          <p:cNvPr id="24" name="Straight Connector 23"/>
          <p:cNvCxnSpPr/>
          <p:nvPr/>
        </p:nvCxnSpPr>
        <p:spPr>
          <a:xfrm flipV="1">
            <a:off x="6203156" y="1940919"/>
            <a:ext cx="1185361" cy="313157"/>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7092280" y="434352"/>
            <a:ext cx="1596163" cy="1997569"/>
            <a:chOff x="7223039" y="1412863"/>
            <a:chExt cx="1596163" cy="1997569"/>
          </a:xfrm>
        </p:grpSpPr>
        <p:sp>
          <p:nvSpPr>
            <p:cNvPr id="115" name="Rectangle 114"/>
            <p:cNvSpPr>
              <a:spLocks noChangeAspect="1"/>
            </p:cNvSpPr>
            <p:nvPr/>
          </p:nvSpPr>
          <p:spPr>
            <a:xfrm>
              <a:off x="7223039" y="1412863"/>
              <a:ext cx="1596163" cy="1997569"/>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53"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TextBox 128"/>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32" name="TextBox 131"/>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7388062" y="2198752"/>
              <a:ext cx="1398140" cy="1184940"/>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object</a:t>
              </a:r>
              <a:r>
                <a:rPr lang="en-US" sz="600" i="1"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1973834" y="2996952"/>
            <a:ext cx="1173719"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481895" y="4672807"/>
            <a:ext cx="1173719"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665618"/>
            <a:ext cx="7272808" cy="931734"/>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Encryption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7992888" cy="5293757"/>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authorizationUrl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https://payproc.mybank.com/authorize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80264" y="1135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32040" y="10527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57301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43760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732650"/>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59087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52267"/>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835877"/>
            <a:ext cx="7416824"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693177"/>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63527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37045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23504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5451"/>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865651"/>
            <a:ext cx="177227" cy="1008112"/>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382056"/>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268760"/>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12198</TotalTime>
  <Words>1403</Words>
  <Application>Microsoft Office PowerPoint</Application>
  <PresentationFormat>On-screen Show (4:3)</PresentationFormat>
  <Paragraphs>211</Paragraphs>
  <Slides>13</Slides>
  <Notes>0</Notes>
  <HiddenSlides>0</HiddenSlides>
  <MMClips>0</MMClips>
  <ScaleCrop>false</ScaleCrop>
  <HeadingPairs>
    <vt:vector size="4" baseType="variant">
      <vt:variant>
        <vt:lpstr>Theme</vt:lpstr>
      </vt:variant>
      <vt:variant>
        <vt:i4>8</vt:i4>
      </vt:variant>
      <vt:variant>
        <vt:lpstr>Slide Titles</vt:lpstr>
      </vt:variant>
      <vt:variant>
        <vt:i4>13</vt:i4>
      </vt:variant>
    </vt:vector>
  </HeadingPairs>
  <TitlesOfParts>
    <vt:vector size="21"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398</cp:revision>
  <dcterms:created xsi:type="dcterms:W3CDTF">2016-04-29T15:32:52Z</dcterms:created>
  <dcterms:modified xsi:type="dcterms:W3CDTF">2016-11-15T19:45:11Z</dcterms:modified>
</cp:coreProperties>
</file>