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8838"/>
    <a:srgbClr val="0F0BB7"/>
    <a:srgbClr val="9E0A11"/>
    <a:srgbClr val="F5F589"/>
    <a:srgbClr val="FFB115"/>
    <a:srgbClr val="FF7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2" y="-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0A4-4595-4F20-8EB5-C1766CA73DE7}" type="datetimeFigureOut">
              <a:rPr lang="en-US" smtClean="0"/>
              <a:t>2014-12-06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91EC-DAAC-4DF9-90C1-2D8F169B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3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0A4-4595-4F20-8EB5-C1766CA73DE7}" type="datetimeFigureOut">
              <a:rPr lang="en-US" smtClean="0"/>
              <a:t>2014-12-06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91EC-DAAC-4DF9-90C1-2D8F169B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1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0A4-4595-4F20-8EB5-C1766CA73DE7}" type="datetimeFigureOut">
              <a:rPr lang="en-US" smtClean="0"/>
              <a:t>2014-12-06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91EC-DAAC-4DF9-90C1-2D8F169B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0A4-4595-4F20-8EB5-C1766CA73DE7}" type="datetimeFigureOut">
              <a:rPr lang="en-US" smtClean="0"/>
              <a:t>2014-12-06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91EC-DAAC-4DF9-90C1-2D8F169B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2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0A4-4595-4F20-8EB5-C1766CA73DE7}" type="datetimeFigureOut">
              <a:rPr lang="en-US" smtClean="0"/>
              <a:t>2014-12-06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91EC-DAAC-4DF9-90C1-2D8F169B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6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0A4-4595-4F20-8EB5-C1766CA73DE7}" type="datetimeFigureOut">
              <a:rPr lang="en-US" smtClean="0"/>
              <a:t>2014-12-06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91EC-DAAC-4DF9-90C1-2D8F169B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3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0A4-4595-4F20-8EB5-C1766CA73DE7}" type="datetimeFigureOut">
              <a:rPr lang="en-US" smtClean="0"/>
              <a:t>2014-12-06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91EC-DAAC-4DF9-90C1-2D8F169B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5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0A4-4595-4F20-8EB5-C1766CA73DE7}" type="datetimeFigureOut">
              <a:rPr lang="en-US" smtClean="0"/>
              <a:t>2014-12-06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91EC-DAAC-4DF9-90C1-2D8F169B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2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0A4-4595-4F20-8EB5-C1766CA73DE7}" type="datetimeFigureOut">
              <a:rPr lang="en-US" smtClean="0"/>
              <a:t>2014-12-06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91EC-DAAC-4DF9-90C1-2D8F169B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3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0A4-4595-4F20-8EB5-C1766CA73DE7}" type="datetimeFigureOut">
              <a:rPr lang="en-US" smtClean="0"/>
              <a:t>2014-12-06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91EC-DAAC-4DF9-90C1-2D8F169B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06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0A4-4595-4F20-8EB5-C1766CA73DE7}" type="datetimeFigureOut">
              <a:rPr lang="en-US" smtClean="0"/>
              <a:t>2014-12-06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91EC-DAAC-4DF9-90C1-2D8F169B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7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970A4-4595-4F20-8EB5-C1766CA73DE7}" type="datetimeFigureOut">
              <a:rPr lang="en-US" smtClean="0"/>
              <a:t>2014-12-06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691EC-DAAC-4DF9-90C1-2D8F169B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9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3688" y="3501008"/>
            <a:ext cx="4824536" cy="2520280"/>
          </a:xfrm>
          <a:prstGeom prst="rect">
            <a:avLst/>
          </a:prstGeom>
          <a:gradFill flip="none" rotWithShape="1">
            <a:gsLst>
              <a:gs pos="0">
                <a:srgbClr val="FFB115"/>
              </a:gs>
              <a:gs pos="50000">
                <a:srgbClr val="FFFF00"/>
              </a:gs>
              <a:gs pos="100000">
                <a:srgbClr val="FFC00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solidFill>
                <a:srgbClr val="6D8838"/>
              </a:solidFill>
              <a:latin typeface="Sylfaen" panose="010A050205030603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1720" y="3583749"/>
            <a:ext cx="654345" cy="1205903"/>
          </a:xfrm>
          <a:prstGeom prst="rect">
            <a:avLst/>
          </a:prstGeom>
          <a:noFill/>
        </p:spPr>
        <p:txBody>
          <a:bodyPr wrap="none" tIns="0" bIns="0" rtlCol="0" anchor="ctr" anchorCtr="1">
            <a:spAutoFit/>
          </a:bodyPr>
          <a:lstStyle/>
          <a:p>
            <a:pPr algn="ctr"/>
            <a:r>
              <a:rPr lang="en-US" sz="7600" b="1" dirty="0" smtClean="0">
                <a:solidFill>
                  <a:srgbClr val="9E0A11"/>
                </a:solidFill>
                <a:latin typeface="Sylfaen" panose="010A050205030603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endParaRPr lang="en-US" sz="7600" b="1" dirty="0">
              <a:solidFill>
                <a:srgbClr val="9E0A11"/>
              </a:solidFill>
              <a:latin typeface="Sylfaen" panose="010A050205030603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90877" y="3758775"/>
            <a:ext cx="582337" cy="810000"/>
          </a:xfrm>
          <a:prstGeom prst="rect">
            <a:avLst/>
          </a:prstGeom>
          <a:noFill/>
          <a:ln w="476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78690" y="3817040"/>
            <a:ext cx="4042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300" dirty="0" err="1" smtClean="0">
                <a:solidFill>
                  <a:srgbClr val="6D8838"/>
                </a:solidFill>
                <a:latin typeface="Sylfaen" panose="010A050205030603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uperCard</a:t>
            </a:r>
            <a:r>
              <a:rPr lang="en-US" sz="5400" b="1" spc="300" dirty="0" smtClean="0">
                <a:solidFill>
                  <a:srgbClr val="6D8838"/>
                </a:solidFill>
                <a:latin typeface="Sylfaen" panose="010A050205030603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®</a:t>
            </a:r>
            <a:endParaRPr lang="en-US" sz="5400" spc="300" dirty="0"/>
          </a:p>
        </p:txBody>
      </p:sp>
    </p:spTree>
    <p:extLst>
      <p:ext uri="{BB962C8B-B14F-4D97-AF65-F5344CB8AC3E}">
        <p14:creationId xmlns:p14="http://schemas.microsoft.com/office/powerpoint/2010/main" val="271383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4</cp:revision>
  <dcterms:created xsi:type="dcterms:W3CDTF">2014-12-06T09:48:46Z</dcterms:created>
  <dcterms:modified xsi:type="dcterms:W3CDTF">2014-12-06T10:29:21Z</dcterms:modified>
</cp:coreProperties>
</file>