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B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11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0" y="6669940"/>
            <a:ext cx="4968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SHREQ -</a:t>
            </a:r>
            <a:r>
              <a:rPr lang="en-US" sz="8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Signed HTTP Requests @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HotRFC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IETF-104,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Prague, v0.4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668344" y="6639163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8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6D6804F5-5C25-447B-AA27-DD20703FC9D3}" type="slidenum">
              <a:rPr lang="en-US" sz="800" baseline="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r>
              <a:rPr lang="en-US" sz="8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/6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95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58894-9002-4FBF-9EED-56D555428090}" type="datetimeFigureOut">
              <a:rPr lang="en-US" smtClean="0"/>
              <a:t>2019-02-26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20F93-3E50-4129-B9CD-D7E8E38C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rundgren-json-canonicalization-scheme-0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yberphone.github.io/ietf-signed-http-request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cdn.vox-cdn.com/thumbor/3qoMxEydSlbJlZbOaNHRQ6MX-A8=/0x0:1920x1080/1820x1213/filters:focal(807x387:1113x693):format(webp)/cdn.vox-cdn.com/uploads/chorus_image/image/54014619/shrek.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529" y="810362"/>
            <a:ext cx="3127437" cy="2084385"/>
          </a:xfrm>
          <a:prstGeom prst="rect">
            <a:avLst/>
          </a:prstGeom>
          <a:noFill/>
          <a:ln w="6350" cmpd="sng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1744" y="3452807"/>
            <a:ext cx="7807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No, SHREQ is not an adorable ogre,</a:t>
            </a:r>
          </a:p>
          <a:p>
            <a:pPr algn="ctr"/>
            <a:r>
              <a:rPr lang="en-US" sz="3600" dirty="0" smtClean="0"/>
              <a:t> it is rather a </a:t>
            </a:r>
            <a:r>
              <a:rPr lang="en-US" sz="3600" i="1" dirty="0" smtClean="0"/>
              <a:t>boring Web Security </a:t>
            </a:r>
            <a:r>
              <a:rPr lang="en-US" sz="3600" i="1" dirty="0"/>
              <a:t>S</a:t>
            </a:r>
            <a:r>
              <a:rPr lang="en-US" sz="3600" i="1" dirty="0" smtClean="0"/>
              <a:t>ystem</a:t>
            </a:r>
            <a:endParaRPr lang="en-US" sz="3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627784" y="5094480"/>
            <a:ext cx="3856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Anders </a:t>
            </a:r>
            <a:r>
              <a:rPr lang="en-US" sz="2000" dirty="0" err="1" smtClean="0"/>
              <a:t>Rundgren</a:t>
            </a:r>
            <a:r>
              <a:rPr lang="en-US" sz="2000" dirty="0" smtClean="0"/>
              <a:t>, IETF-104, Prague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927840" y="2894747"/>
            <a:ext cx="3387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CREDIT: COURTESY OF DREAMWORKS ANIMATION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0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cdn.vox-cdn.com/thumbor/3qoMxEydSlbJlZbOaNHRQ6MX-A8=/0x0:1920x1080/1820x1213/filters:focal(807x387:1113x693):format(webp)/cdn.vox-cdn.com/uploads/chorus_image/image/54014619/shrek.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54562" y="514995"/>
            <a:ext cx="6934780" cy="2771180"/>
          </a:xfrm>
          <a:prstGeom prst="roundRect">
            <a:avLst>
              <a:gd name="adj" fmla="val 361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600" i="1" dirty="0" smtClean="0"/>
              <a:t>Problem Statement</a:t>
            </a:r>
            <a:r>
              <a:rPr lang="en-US" sz="3600" dirty="0" smtClean="0"/>
              <a:t>:</a:t>
            </a:r>
          </a:p>
          <a:p>
            <a:pPr algn="ctr">
              <a:spcAft>
                <a:spcPts val="1200"/>
              </a:spcAft>
            </a:pPr>
            <a:r>
              <a:rPr lang="en-US" sz="3600" dirty="0" smtClean="0"/>
              <a:t>HTTP requests are used </a:t>
            </a:r>
            <a:r>
              <a:rPr lang="en-US" sz="3600" i="1" dirty="0" smtClean="0">
                <a:solidFill>
                  <a:schemeClr val="accent1"/>
                </a:solidFill>
              </a:rPr>
              <a:t>Everywhere</a:t>
            </a:r>
          </a:p>
          <a:p>
            <a:pPr algn="ctr">
              <a:spcAft>
                <a:spcPts val="1200"/>
              </a:spcAft>
            </a:pPr>
            <a:r>
              <a:rPr lang="en-US" sz="3600" dirty="0" smtClean="0"/>
              <a:t>However, there is still no </a:t>
            </a:r>
            <a:r>
              <a:rPr lang="en-US" sz="3600" i="1" dirty="0" smtClean="0">
                <a:solidFill>
                  <a:srgbClr val="C00000"/>
                </a:solidFill>
              </a:rPr>
              <a:t>Standard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for digitally signing HTTP requests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7744" y="3506406"/>
            <a:ext cx="4112664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600" dirty="0" smtClean="0"/>
              <a:t>“Rolling their own”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FAPI (Financial API)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Open Banking UK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Open Banking France*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Amazon.com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Other?</a:t>
            </a:r>
            <a:endParaRPr lang="en-US" sz="36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460375" y="6309320"/>
            <a:ext cx="556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Or are using schemes have not reached standards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2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cdn.vox-cdn.com/thumbor/3qoMxEydSlbJlZbOaNHRQ6MX-A8=/0x0:1920x1080/1820x1213/filters:focal(807x387:1113x693):format(webp)/cdn.vox-cdn.com/uploads/chorus_image/image/54014619/shrek.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46161" y="406405"/>
            <a:ext cx="603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SHREQ – </a:t>
            </a:r>
            <a:r>
              <a:rPr lang="en-US" sz="3600" dirty="0" smtClean="0">
                <a:solidFill>
                  <a:srgbClr val="C00000"/>
                </a:solidFill>
              </a:rPr>
              <a:t>S</a:t>
            </a:r>
            <a:r>
              <a:rPr lang="en-US" sz="3600" dirty="0" smtClean="0"/>
              <a:t>igned </a:t>
            </a:r>
            <a:r>
              <a:rPr lang="en-US" sz="3600" dirty="0" smtClean="0">
                <a:solidFill>
                  <a:srgbClr val="C00000"/>
                </a:solidFill>
              </a:rPr>
              <a:t>H</a:t>
            </a:r>
            <a:r>
              <a:rPr lang="en-US" sz="3600" dirty="0" smtClean="0"/>
              <a:t>TTP </a:t>
            </a:r>
            <a:r>
              <a:rPr lang="en-US" sz="3600" dirty="0" smtClean="0">
                <a:solidFill>
                  <a:srgbClr val="C00000"/>
                </a:solidFill>
              </a:rPr>
              <a:t>Req</a:t>
            </a:r>
            <a:r>
              <a:rPr lang="en-US" sz="3600" dirty="0" smtClean="0"/>
              <a:t>uests</a:t>
            </a:r>
            <a:endParaRPr lang="en-US" sz="36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115616" y="1196752"/>
            <a:ext cx="6276142" cy="255454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Signs these 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HTTP URI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HTTP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HTTP Body (if applicable)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Optional: Additional HTTP Headers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122836" y="4149080"/>
            <a:ext cx="6689524" cy="2062103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Other characteristics: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JSON Oriented (for POST/PUT/PATCH)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Signed Requests are Serializable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Cryptography builds on JOSE-JWS</a:t>
            </a:r>
          </a:p>
        </p:txBody>
      </p:sp>
    </p:spTree>
    <p:extLst>
      <p:ext uri="{BB962C8B-B14F-4D97-AF65-F5344CB8AC3E}">
        <p14:creationId xmlns:p14="http://schemas.microsoft.com/office/powerpoint/2010/main" val="7645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3195" y="404664"/>
            <a:ext cx="6740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SHREQ </a:t>
            </a:r>
            <a:r>
              <a:rPr lang="en-US" sz="3600" dirty="0"/>
              <a:t> </a:t>
            </a:r>
            <a:r>
              <a:rPr lang="en-US" sz="3600" dirty="0" smtClean="0"/>
              <a:t>uses JSON Canonicalization</a:t>
            </a:r>
            <a:endParaRPr lang="en-US" sz="36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938380" y="1196752"/>
            <a:ext cx="73060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":  "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Si\u0067ned World!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otherStuff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":  [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2e+3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8380" y="4707141"/>
            <a:ext cx="7594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{"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otherStuff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":[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],"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":"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Lucida Sans Unicode"/>
                <a:cs typeface="Lucida Sans Unicode"/>
              </a:rPr>
              <a:t>↲</a:t>
            </a:r>
            <a:endParaRPr lang="en-US" sz="2800" dirty="0" smtClean="0"/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Signed World!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"}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6023029"/>
            <a:ext cx="7627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I-D: </a:t>
            </a:r>
            <a:r>
              <a:rPr lang="en-US" dirty="0" smtClean="0">
                <a:hlinkClick r:id="rId2"/>
              </a:rPr>
              <a:t>https://tools.ietf.org/html/draft-rundgren-json-canonicalization-scheme-05</a:t>
            </a:r>
            <a:endParaRPr lang="en-US" dirty="0" smtClean="0"/>
          </a:p>
          <a:p>
            <a:endParaRPr lang="en-US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3140968"/>
            <a:ext cx="2304256" cy="936104"/>
            <a:chOff x="1547664" y="3068960"/>
            <a:chExt cx="2304256" cy="9361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ounded Rectangle 4"/>
            <p:cNvSpPr/>
            <p:nvPr/>
          </p:nvSpPr>
          <p:spPr>
            <a:xfrm>
              <a:off x="1547664" y="3405143"/>
              <a:ext cx="2304256" cy="5999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50000"/>
                    </a:schemeClr>
                  </a:solidFill>
                </a:rPr>
                <a:t>”On the wire”</a:t>
              </a:r>
              <a:endParaRPr lang="en-US" sz="2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 flipV="1">
              <a:off x="2549721" y="3068960"/>
              <a:ext cx="288032" cy="432048"/>
            </a:xfrm>
            <a:prstGeom prst="downArrow">
              <a:avLst/>
            </a:prstGeom>
            <a:solidFill>
              <a:srgbClr val="F3EB7D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83968" y="3477151"/>
            <a:ext cx="3456384" cy="959961"/>
            <a:chOff x="4427984" y="3405143"/>
            <a:chExt cx="3456384" cy="9599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Rounded Rectangle 7"/>
            <p:cNvSpPr/>
            <p:nvPr/>
          </p:nvSpPr>
          <p:spPr>
            <a:xfrm>
              <a:off x="4427984" y="3405143"/>
              <a:ext cx="3456384" cy="5999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50000"/>
                    </a:schemeClr>
                  </a:solidFill>
                </a:rPr>
                <a:t>What the crypto sees</a:t>
              </a:r>
              <a:endParaRPr lang="en-US" sz="2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6027274" y="3933056"/>
              <a:ext cx="288032" cy="432048"/>
            </a:xfrm>
            <a:prstGeom prst="downArrow">
              <a:avLst/>
            </a:prstGeom>
            <a:solidFill>
              <a:srgbClr val="F3EB7D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13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8520" y="4221088"/>
            <a:ext cx="9433048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980728"/>
            <a:ext cx="861513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/transact/pay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HTTP/1.1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Host: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example.com</a:t>
            </a:r>
            <a:b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Content-Type: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application/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Content-Length: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1234 </a:t>
            </a: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US" sz="2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10000000000.99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US" sz="2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currency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USD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  "</a:t>
            </a:r>
            <a:r>
              <a:rPr lang="en-US" sz="2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secinf</a:t>
            </a:r>
            <a:r>
              <a:rPr lang="en-US" sz="2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": {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    "</a:t>
            </a:r>
            <a:r>
              <a:rPr lang="en-US" sz="2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https://example.com/transact/pay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"</a:t>
            </a:r>
            <a:r>
              <a:rPr lang="en-US" sz="2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mtd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    "</a:t>
            </a:r>
            <a:r>
              <a:rPr lang="en-US" sz="2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jws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eyJhbGciOiJI..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VHVItCBCb849imarDt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648" y="116632"/>
            <a:ext cx="5843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Yeah, the mandatory sample…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13597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5691" y="1936851"/>
            <a:ext cx="6612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SHREQ is worth a shot in the IETF?</a:t>
            </a:r>
            <a:endParaRPr lang="en-US" sz="36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4221088"/>
            <a:ext cx="5346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https://cyberphone.github.io/ietf-signed-http-requests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898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190</Words>
  <Application>Microsoft Office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38</cp:revision>
  <dcterms:created xsi:type="dcterms:W3CDTF">2019-02-21T13:41:39Z</dcterms:created>
  <dcterms:modified xsi:type="dcterms:W3CDTF">2019-02-26T05:28:37Z</dcterms:modified>
</cp:coreProperties>
</file>