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1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669940"/>
            <a:ext cx="4968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SHREQ -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Signed HTTP Requests @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HotRFC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IETF-104, Prague, v1.0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668344" y="663916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6D6804F5-5C25-447B-AA27-DD20703FC9D3}" type="slidenum">
              <a:rPr lang="en-US" sz="8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8894-9002-4FBF-9EED-56D555428090}" type="datetimeFigureOut">
              <a:rPr lang="en-US" smtClean="0"/>
              <a:t>2019-03-10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0F93-3E50-4129-B9CD-D7E8E38C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rundgren-json-canonicalization-scheme-0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pki.org/shreq/preconfreq/456?.jws=eyJhbGciOiJFUzI1NiJ9.eyJodHUiOiJqbFM2RzJiUk12LTZNalowNENVUUx0S25UNll6RWdkS2k1VE5LVGlnODd3IiwiaWF0IjoxNTUyMTUyMzM2fQ.1uaHMruRL9pW05UTKOjsH6atp4BC6RVCVpZFVPflBSGbAxeWmtmH_nZe1xRnHLr0jVRoY0HnDBrueW4LhQLTfA" TargetMode="External"/><Relationship Id="rId2" Type="http://schemas.openxmlformats.org/officeDocument/2006/relationships/hyperlink" Target="https://github.com/cyberphone/ietf-signed-http-reques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29" y="810362"/>
            <a:ext cx="3127437" cy="2084385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1744" y="3452807"/>
            <a:ext cx="7807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No, SHREQ is not an adorable ogre,</a:t>
            </a:r>
          </a:p>
          <a:p>
            <a:pPr algn="ctr"/>
            <a:r>
              <a:rPr lang="en-US" sz="3600" dirty="0" smtClean="0"/>
              <a:t> it is rather a </a:t>
            </a:r>
            <a:r>
              <a:rPr lang="en-US" sz="3600" i="1" dirty="0" smtClean="0"/>
              <a:t>boring Web Security </a:t>
            </a:r>
            <a:r>
              <a:rPr lang="en-US" sz="3600" i="1" dirty="0"/>
              <a:t>S</a:t>
            </a:r>
            <a:r>
              <a:rPr lang="en-US" sz="3600" i="1" dirty="0" smtClean="0"/>
              <a:t>ystem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5094480"/>
            <a:ext cx="3856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Anders </a:t>
            </a:r>
            <a:r>
              <a:rPr lang="en-US" sz="2000" dirty="0" err="1" smtClean="0"/>
              <a:t>Rundgren</a:t>
            </a:r>
            <a:r>
              <a:rPr lang="en-US" sz="2000" dirty="0" smtClean="0"/>
              <a:t>, IETF-104, Prague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27840" y="2894747"/>
            <a:ext cx="3387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cap="all" dirty="0">
                <a:latin typeface="Arial" panose="020B0604020202020204" pitchFamily="34" charset="0"/>
                <a:cs typeface="Arial" panose="020B0604020202020204" pitchFamily="34" charset="0"/>
              </a:rPr>
              <a:t>CREDIT: COURTESY OF DREAMWORKS ANIMATION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4562" y="514995"/>
            <a:ext cx="6934780" cy="2771180"/>
          </a:xfrm>
          <a:prstGeom prst="roundRect">
            <a:avLst>
              <a:gd name="adj" fmla="val 361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i="1" dirty="0" smtClean="0"/>
              <a:t>Problem Statement</a:t>
            </a:r>
            <a:r>
              <a:rPr lang="en-US" sz="3600" dirty="0" smtClean="0"/>
              <a:t>: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HTTP requests are used </a:t>
            </a:r>
            <a:r>
              <a:rPr lang="en-US" sz="3600" i="1" dirty="0" smtClean="0">
                <a:solidFill>
                  <a:schemeClr val="accent1"/>
                </a:solidFill>
              </a:rPr>
              <a:t>Everywhere</a:t>
            </a:r>
          </a:p>
          <a:p>
            <a:pPr algn="ctr">
              <a:spcAft>
                <a:spcPts val="1200"/>
              </a:spcAft>
            </a:pPr>
            <a:r>
              <a:rPr lang="en-US" sz="3600" dirty="0" smtClean="0"/>
              <a:t>However, there is still no </a:t>
            </a:r>
            <a:r>
              <a:rPr lang="en-US" sz="3600" i="1" dirty="0" smtClean="0">
                <a:solidFill>
                  <a:srgbClr val="C00000"/>
                </a:solidFill>
              </a:rPr>
              <a:t>Standard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for digitally signing HTTP requests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7744" y="3429000"/>
            <a:ext cx="41126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/>
              <a:t>“Rolling their own”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FAPI (Financial API)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UK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Banking France*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Amazon.com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Other?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0375" y="6309320"/>
            <a:ext cx="556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Or are using schemes have not reached standards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s://cdn.vox-cdn.com/thumbor/3qoMxEydSlbJlZbOaNHRQ6MX-A8=/0x0:1920x1080/1820x1213/filters:focal(807x387:1113x693):format(webp)/cdn.vox-cdn.com/uploads/chorus_image/image/54014619/shrek.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161" y="406405"/>
            <a:ext cx="603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– </a:t>
            </a:r>
            <a:r>
              <a:rPr lang="en-US" sz="3600" dirty="0" smtClean="0">
                <a:solidFill>
                  <a:srgbClr val="C00000"/>
                </a:solidFill>
              </a:rPr>
              <a:t>S</a:t>
            </a:r>
            <a:r>
              <a:rPr lang="en-US" sz="3600" dirty="0" smtClean="0"/>
              <a:t>igned </a:t>
            </a:r>
            <a:r>
              <a:rPr lang="en-US" sz="3600" dirty="0" smtClean="0">
                <a:solidFill>
                  <a:srgbClr val="C00000"/>
                </a:solidFill>
              </a:rPr>
              <a:t>H</a:t>
            </a:r>
            <a:r>
              <a:rPr lang="en-US" sz="3600" dirty="0" smtClean="0"/>
              <a:t>TTP </a:t>
            </a:r>
            <a:r>
              <a:rPr lang="en-US" sz="3600" dirty="0" smtClean="0">
                <a:solidFill>
                  <a:srgbClr val="C00000"/>
                </a:solidFill>
              </a:rPr>
              <a:t>Req</a:t>
            </a:r>
            <a:r>
              <a:rPr lang="en-US" sz="3600" dirty="0" smtClean="0"/>
              <a:t>uests</a:t>
            </a:r>
            <a:endParaRPr lang="en-US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110120" y="1196752"/>
            <a:ext cx="6446380" cy="286232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Signs all items forming an 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HTTP Body (if applicable)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Optional: Additional HTTP Headers</a:t>
            </a:r>
          </a:p>
          <a:p>
            <a:pPr marL="271463" indent="-271463"/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n-US" sz="3000" dirty="0" smtClean="0"/>
              <a:t>	Time Stamp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1122836" y="4298320"/>
            <a:ext cx="6295506" cy="193899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Other notable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JSON Oriented (for POST/PUT/PATCH)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Signed Requests are Serializable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Cryptography builds on JOSE/JWS</a:t>
            </a:r>
          </a:p>
        </p:txBody>
      </p:sp>
    </p:spTree>
    <p:extLst>
      <p:ext uri="{BB962C8B-B14F-4D97-AF65-F5344CB8AC3E}">
        <p14:creationId xmlns:p14="http://schemas.microsoft.com/office/powerpoint/2010/main" val="764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195" y="404664"/>
            <a:ext cx="674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</a:t>
            </a:r>
            <a:r>
              <a:rPr lang="en-US" sz="3600" dirty="0"/>
              <a:t> </a:t>
            </a:r>
            <a:r>
              <a:rPr lang="en-US" sz="3600" dirty="0" smtClean="0"/>
              <a:t>uses JSON Canonicalization</a:t>
            </a:r>
            <a:endParaRPr lang="en-US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8380" y="1196752"/>
            <a:ext cx="7306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"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Si\u0067ned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  [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2e+3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380" y="4707141"/>
            <a:ext cx="7594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{"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otherStuff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":[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],"</a:t>
            </a:r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":"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Lucida Sans Unicode"/>
                <a:cs typeface="Lucida Sans Unicode"/>
              </a:rPr>
              <a:t>↲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Signed World!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"}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023029"/>
            <a:ext cx="762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I-D: </a:t>
            </a:r>
            <a:r>
              <a:rPr lang="en-US" dirty="0" smtClean="0">
                <a:hlinkClick r:id="rId2"/>
              </a:rPr>
              <a:t>https://tools.ietf.org/html/draft-rundgren-json-canonicalization-scheme-05</a:t>
            </a:r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3140968"/>
            <a:ext cx="2304256" cy="936104"/>
            <a:chOff x="1547664" y="3068960"/>
            <a:chExt cx="2304256" cy="9361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ounded Rectangle 4"/>
            <p:cNvSpPr/>
            <p:nvPr/>
          </p:nvSpPr>
          <p:spPr>
            <a:xfrm>
              <a:off x="1547664" y="3405143"/>
              <a:ext cx="2304256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”On the wire”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flipV="1">
              <a:off x="2549721" y="3068960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83968" y="3477151"/>
            <a:ext cx="3456384" cy="959961"/>
            <a:chOff x="4427984" y="3405143"/>
            <a:chExt cx="3456384" cy="9599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427984" y="3405143"/>
              <a:ext cx="3456384" cy="599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50000"/>
                    </a:schemeClr>
                  </a:solidFill>
                </a:rPr>
                <a:t>What the crypto sees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6027274" y="3933056"/>
              <a:ext cx="288032" cy="432048"/>
            </a:xfrm>
            <a:prstGeom prst="downArrow">
              <a:avLst/>
            </a:prstGeom>
            <a:solidFill>
              <a:srgbClr val="F3EB7D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1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3982552"/>
            <a:ext cx="9433048" cy="219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980728"/>
            <a:ext cx="86151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/transact/pay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example.com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application/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Content-Length: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1234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10000000000.99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"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secinf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https://example.com/transact/pay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1551361123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"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jws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eyJhbGciOiJI..VHVItCBCb849imarDt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16632"/>
            <a:ext cx="584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Yeah, the mandatory sample…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1359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691" y="980728"/>
            <a:ext cx="6612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SHREQ is worth a shot in the IETF?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844824"/>
            <a:ext cx="559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https://github.com/cyberphone/ietf-signed-http-requests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67081" y="3861048"/>
            <a:ext cx="7992888" cy="1214142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Ins="216000" bIns="144000" rtlCol="0" anchor="ctr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-H 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"{\"name\":\"Jane Smith\",\"profession\": \"hacker\",\".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secinf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\":{\"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\":\"https://mobilepki.org/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preconfreq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\",\"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iat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\":1552152336,\"</a:t>
            </a: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jws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\":\"eyJhbGciOiJFUzI1NiJ9..OfeBIeps4uzBdTksDLuTtYGR2Kip_1fNsx2AmIquRgqkcbo3SuZ7ea67YdHansxYCs0pAtMVP4f_Q_GMGubTyg\"}}"</a:t>
            </a:r>
            <a:r>
              <a:rPr lang="en-US" sz="1200" dirty="0"/>
              <a:t> </a:t>
            </a:r>
            <a:r>
              <a:rPr lang="en-US" sz="1200"/>
              <a:t> </a:t>
            </a:r>
            <a:r>
              <a:rPr lang="en-US" sz="1200" b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en-US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://mobilepki.org/shreq</a:t>
            </a:r>
            <a: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preconfreq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081" y="551897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https://mobilepki.org/shreq/preconfreq/456?.jws=eyJhbGciOiJFUzI1NiJ9.eyJodHUiOiJqbFM2RzJiUk12LTZNalowNENVUUx0S25UNll6RWdkS2k1VE5LVGlnODd3IiwiaWF0IjoxNTUyMTUyMzM2fQ.1uaHMruRL9pW05UTKOjsH6atp4BC6RVCVpZFVPflBSGbAxeWmtmH_nZe1xRnHLr0jVRoY0HnDBrueW4LhQLTfA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145" y="3522494"/>
            <a:ext cx="1643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using CURL: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145" y="5250686"/>
            <a:ext cx="1933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using a Browser: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08040" y="2924944"/>
            <a:ext cx="210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It’s Alive…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989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248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SHREQ - Signed HTTP Requests</dc:title>
  <dc:creator>Anders Rundgren</dc:creator>
  <cp:lastModifiedBy>Anders</cp:lastModifiedBy>
  <cp:revision>54</cp:revision>
  <dcterms:created xsi:type="dcterms:W3CDTF">2019-02-21T13:41:39Z</dcterms:created>
  <dcterms:modified xsi:type="dcterms:W3CDTF">2019-03-10T06:11:53Z</dcterms:modified>
</cp:coreProperties>
</file>