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669940"/>
            <a:ext cx="4968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SHREQ -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Signed HTTP Requests @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HotRFC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IETF-104, Prague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68344" y="663916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6D6804F5-5C25-447B-AA27-DD20703FC9D3}" type="slidenum">
              <a:rPr lang="en-US" sz="8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8894-9002-4FBF-9EED-56D555428090}" type="datetimeFigureOut">
              <a:rPr lang="en-US" smtClean="0"/>
              <a:t>2019-02-23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0F93-3E50-4129-B9CD-D7E8E38C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rundgren-json-canonicalization-scheme-0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phone.github.io/ietf-signed-http-reques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810362"/>
            <a:ext cx="3127437" cy="2084385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744" y="3452807"/>
            <a:ext cx="780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No, SHREQ is not an adorable ogre,</a:t>
            </a:r>
          </a:p>
          <a:p>
            <a:pPr algn="ctr"/>
            <a:r>
              <a:rPr lang="en-US" sz="3600" dirty="0" smtClean="0"/>
              <a:t> it is rather a </a:t>
            </a:r>
            <a:r>
              <a:rPr lang="en-US" sz="3600" i="1" dirty="0" smtClean="0"/>
              <a:t>boring Web Security </a:t>
            </a:r>
            <a:r>
              <a:rPr lang="en-US" sz="3600" i="1" dirty="0"/>
              <a:t>S</a:t>
            </a:r>
            <a:r>
              <a:rPr lang="en-US" sz="3600" i="1" dirty="0" smtClean="0"/>
              <a:t>ystem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5094480"/>
            <a:ext cx="34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Anders </a:t>
            </a:r>
            <a:r>
              <a:rPr lang="en-US" dirty="0" err="1" smtClean="0"/>
              <a:t>Rundgren</a:t>
            </a:r>
            <a:r>
              <a:rPr lang="en-US" dirty="0" smtClean="0"/>
              <a:t>, IETF-104, Prague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7840" y="289474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CREDIT: COURTESY OF DREAMWORKS ANIMATION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4562" y="514995"/>
            <a:ext cx="6934780" cy="2771180"/>
          </a:xfrm>
          <a:prstGeom prst="roundRect">
            <a:avLst>
              <a:gd name="adj" fmla="val 361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Problem Statement</a:t>
            </a:r>
            <a:r>
              <a:rPr lang="en-US" sz="36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HTTP requests are used </a:t>
            </a:r>
            <a:r>
              <a:rPr lang="en-US" sz="3600" i="1" dirty="0" smtClean="0">
                <a:solidFill>
                  <a:schemeClr val="accent1"/>
                </a:solidFill>
              </a:rPr>
              <a:t>Everywhere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However, there is </a:t>
            </a:r>
            <a:r>
              <a:rPr lang="en-US" sz="3600" dirty="0" smtClean="0"/>
              <a:t>still no </a:t>
            </a:r>
            <a:r>
              <a:rPr lang="en-US" sz="3600" i="1" dirty="0" smtClean="0">
                <a:solidFill>
                  <a:srgbClr val="C00000"/>
                </a:solidFill>
              </a:rPr>
              <a:t>Standard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digitally </a:t>
            </a:r>
            <a:r>
              <a:rPr lang="en-US" sz="3600" dirty="0" smtClean="0"/>
              <a:t>signing HTTP </a:t>
            </a:r>
            <a:r>
              <a:rPr lang="en-US" sz="3600" dirty="0" smtClean="0"/>
              <a:t>requests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3506406"/>
            <a:ext cx="41126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/>
              <a:t>“Rolling their own”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FAPI (Financial API)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UK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France*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Amazon.com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Other?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6309320"/>
            <a:ext cx="556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are using schemes have not reached standards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161" y="406405"/>
            <a:ext cx="603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– </a:t>
            </a:r>
            <a:r>
              <a:rPr lang="en-US" sz="3600" dirty="0" smtClean="0">
                <a:solidFill>
                  <a:srgbClr val="C00000"/>
                </a:solidFill>
              </a:rPr>
              <a:t>S</a:t>
            </a:r>
            <a:r>
              <a:rPr lang="en-US" sz="3600" dirty="0" smtClean="0"/>
              <a:t>igned </a:t>
            </a:r>
            <a:r>
              <a:rPr lang="en-US" sz="3600" dirty="0" smtClean="0">
                <a:solidFill>
                  <a:srgbClr val="C00000"/>
                </a:solidFill>
              </a:rPr>
              <a:t>H</a:t>
            </a:r>
            <a:r>
              <a:rPr lang="en-US" sz="3600" dirty="0" smtClean="0"/>
              <a:t>TTP </a:t>
            </a:r>
            <a:r>
              <a:rPr lang="en-US" sz="3600" dirty="0" smtClean="0">
                <a:solidFill>
                  <a:srgbClr val="C00000"/>
                </a:solidFill>
              </a:rPr>
              <a:t>Req</a:t>
            </a:r>
            <a:r>
              <a:rPr lang="en-US" sz="3600" dirty="0" smtClean="0"/>
              <a:t>uests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1196752"/>
            <a:ext cx="6276142" cy="255454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Signs these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HTTP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HTTP Body (if applicable)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Optional: Additional HTTP Headers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36" y="4149080"/>
            <a:ext cx="6689524" cy="206210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Other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JSON Oriented (for POST/PUT/PATCH)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Signed Requests are 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Cryptography builds on JOSE-JWS</a:t>
            </a:r>
          </a:p>
        </p:txBody>
      </p:sp>
    </p:spTree>
    <p:extLst>
      <p:ext uri="{BB962C8B-B14F-4D97-AF65-F5344CB8AC3E}">
        <p14:creationId xmlns:p14="http://schemas.microsoft.com/office/powerpoint/2010/main" val="764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195" y="404664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</a:t>
            </a:r>
            <a:r>
              <a:rPr lang="en-US" sz="3600" dirty="0"/>
              <a:t> </a:t>
            </a:r>
            <a:r>
              <a:rPr lang="en-US" sz="3600" dirty="0" smtClean="0"/>
              <a:t>uses JSON Canonicalization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80" y="1196752"/>
            <a:ext cx="7306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Si\u0067ned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[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2e+3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380" y="4707141"/>
            <a:ext cx="759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":[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],"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ucida Sans Unicode"/>
                <a:cs typeface="Lucida Sans Unicode"/>
              </a:rPr>
              <a:t>↲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023029"/>
            <a:ext cx="76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I-D: </a:t>
            </a:r>
            <a:r>
              <a:rPr lang="en-US" dirty="0" smtClean="0">
                <a:hlinkClick r:id="rId2"/>
              </a:rPr>
              <a:t>https://tools.ietf.org/html/draft-rundgren-json-canonicalization-scheme-05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3140968"/>
            <a:ext cx="2304256" cy="936104"/>
            <a:chOff x="1547664" y="3068960"/>
            <a:chExt cx="2304256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547664" y="3405143"/>
              <a:ext cx="2304256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”On the wire”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2549721" y="3068960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3968" y="3477151"/>
            <a:ext cx="3456384" cy="959961"/>
            <a:chOff x="4427984" y="3405143"/>
            <a:chExt cx="3456384" cy="959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4427984" y="3405143"/>
              <a:ext cx="3456384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What the crypto sees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027274" y="3933056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4677798"/>
            <a:ext cx="9433048" cy="12846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1366" y="1196752"/>
            <a:ext cx="86151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en-US" sz="2800" dirty="0" smtClean="0"/>
              <a:t> /transact/pay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HTTP/1.1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Host: </a:t>
            </a:r>
            <a:r>
              <a:rPr lang="en-US" sz="2800" dirty="0" smtClean="0"/>
              <a:t>example.com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Content-Type: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Content-Length: </a:t>
            </a:r>
            <a:r>
              <a:rPr lang="en-US" sz="2800" dirty="0" smtClean="0"/>
              <a:t>1234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10000000000.99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req.uri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https://example.com/transact/pay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req.mtd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req.jws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eyJhbGciOiJI..VHVItCBCb849imarDt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5985" y="361207"/>
            <a:ext cx="584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Yeah, the mandatory sample…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691" y="1936851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is worth a shot in the IETF?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221088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https://cyberphone.github.io/ietf-signed-http-requests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9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190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35</cp:revision>
  <dcterms:created xsi:type="dcterms:W3CDTF">2019-02-21T13:41:39Z</dcterms:created>
  <dcterms:modified xsi:type="dcterms:W3CDTF">2019-02-23T06:15:50Z</dcterms:modified>
</cp:coreProperties>
</file>