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11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0" y="6669940"/>
            <a:ext cx="4968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SHREQ -</a:t>
            </a:r>
            <a:r>
              <a:rPr lang="en-US" sz="8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Signed HTTP Requests @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HotRFC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IETF-104, Prague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668344" y="6639163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8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6D6804F5-5C25-447B-AA27-DD20703FC9D3}" type="slidenum">
              <a:rPr lang="en-US" sz="800" baseline="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r>
              <a:rPr lang="en-US" sz="8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/6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95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58894-9002-4FBF-9EED-56D555428090}" type="datetimeFigureOut">
              <a:rPr lang="en-US" smtClean="0"/>
              <a:t>2019-02-22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20F93-3E50-4129-B9CD-D7E8E38C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rundgren-json-canonicalization-scheme-05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yberphone.github.io/ietf-signed-http-request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cdn.vox-cdn.com/thumbor/3qoMxEydSlbJlZbOaNHRQ6MX-A8=/0x0:1920x1080/1820x1213/filters:focal(807x387:1113x693):format(webp)/cdn.vox-cdn.com/uploads/chorus_image/image/54014619/shrek.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529" y="810362"/>
            <a:ext cx="3127437" cy="2084385"/>
          </a:xfrm>
          <a:prstGeom prst="rect">
            <a:avLst/>
          </a:prstGeom>
          <a:noFill/>
          <a:ln w="6350" cmpd="sng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1744" y="3452807"/>
            <a:ext cx="7807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No, SHREQ is not an adorable ogre,</a:t>
            </a:r>
          </a:p>
          <a:p>
            <a:pPr algn="ctr"/>
            <a:r>
              <a:rPr lang="en-US" sz="3600" dirty="0" smtClean="0"/>
              <a:t> it is rather a </a:t>
            </a:r>
            <a:r>
              <a:rPr lang="en-US" sz="3600" i="1" dirty="0" smtClean="0"/>
              <a:t>boring Web Security </a:t>
            </a:r>
            <a:r>
              <a:rPr lang="en-US" sz="3600" i="1" dirty="0"/>
              <a:t>S</a:t>
            </a:r>
            <a:r>
              <a:rPr lang="en-US" sz="3600" i="1" dirty="0" smtClean="0"/>
              <a:t>ystem</a:t>
            </a:r>
            <a:endParaRPr lang="en-US" sz="36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627784" y="5094480"/>
            <a:ext cx="349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Anders </a:t>
            </a:r>
            <a:r>
              <a:rPr lang="en-US" dirty="0" err="1" smtClean="0"/>
              <a:t>Rundgren</a:t>
            </a:r>
            <a:r>
              <a:rPr lang="en-US" dirty="0" smtClean="0"/>
              <a:t>, IETF-104, Prague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27840" y="2894747"/>
            <a:ext cx="3387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CREDIT: COURTESY OF DREAMWORKS ANIMATION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09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cdn.vox-cdn.com/thumbor/3qoMxEydSlbJlZbOaNHRQ6MX-A8=/0x0:1920x1080/1820x1213/filters:focal(807x387:1113x693):format(webp)/cdn.vox-cdn.com/uploads/chorus_image/image/54014619/shrek.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77167" y="514995"/>
            <a:ext cx="7089570" cy="276998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600" i="1" dirty="0" smtClean="0"/>
              <a:t>Problem Statement</a:t>
            </a:r>
            <a:r>
              <a:rPr lang="en-US" sz="3600" dirty="0" smtClean="0"/>
              <a:t>:</a:t>
            </a:r>
          </a:p>
          <a:p>
            <a:pPr algn="ctr">
              <a:spcAft>
                <a:spcPts val="1200"/>
              </a:spcAft>
            </a:pPr>
            <a:r>
              <a:rPr lang="en-US" sz="3600" dirty="0" smtClean="0"/>
              <a:t>HTTP requests are used </a:t>
            </a:r>
            <a:r>
              <a:rPr lang="en-US" sz="3600" i="1" dirty="0" smtClean="0">
                <a:solidFill>
                  <a:schemeClr val="accent1"/>
                </a:solidFill>
              </a:rPr>
              <a:t>Everywhere</a:t>
            </a:r>
          </a:p>
          <a:p>
            <a:pPr algn="ctr">
              <a:spcAft>
                <a:spcPts val="1800"/>
              </a:spcAft>
            </a:pPr>
            <a:r>
              <a:rPr lang="en-US" sz="3600" dirty="0" smtClean="0"/>
              <a:t>However, there is no </a:t>
            </a:r>
            <a:r>
              <a:rPr lang="en-US" sz="3600" i="1" dirty="0" smtClean="0">
                <a:solidFill>
                  <a:srgbClr val="C00000"/>
                </a:solidFill>
              </a:rPr>
              <a:t>Standard</a:t>
            </a:r>
            <a:r>
              <a:rPr lang="en-US" sz="3600" dirty="0" smtClean="0"/>
              <a:t> for</a:t>
            </a:r>
            <a:br>
              <a:rPr lang="en-US" sz="3600" dirty="0" smtClean="0"/>
            </a:br>
            <a:r>
              <a:rPr lang="en-US" sz="3600" dirty="0" smtClean="0"/>
              <a:t>digitally signing HTTP requests</a:t>
            </a:r>
            <a:endParaRPr lang="en-US" sz="36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267744" y="3506406"/>
            <a:ext cx="4112664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600" dirty="0" smtClean="0"/>
              <a:t>“Rolling their own”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FAPI (Financial API)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Open Banking UK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Open Banking France*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Amazon.com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Other?</a:t>
            </a:r>
            <a:endParaRPr lang="en-US" sz="36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460375" y="6309320"/>
            <a:ext cx="556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Or are using schemes have not reached standards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2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cdn.vox-cdn.com/thumbor/3qoMxEydSlbJlZbOaNHRQ6MX-A8=/0x0:1920x1080/1820x1213/filters:focal(807x387:1113x693):format(webp)/cdn.vox-cdn.com/uploads/chorus_image/image/54014619/shrek.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46161" y="332656"/>
            <a:ext cx="6034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SHREQ – </a:t>
            </a:r>
            <a:r>
              <a:rPr lang="en-US" sz="3600" dirty="0" smtClean="0">
                <a:solidFill>
                  <a:srgbClr val="C00000"/>
                </a:solidFill>
              </a:rPr>
              <a:t>S</a:t>
            </a:r>
            <a:r>
              <a:rPr lang="en-US" sz="3600" dirty="0" smtClean="0"/>
              <a:t>igned </a:t>
            </a:r>
            <a:r>
              <a:rPr lang="en-US" sz="3600" dirty="0" smtClean="0">
                <a:solidFill>
                  <a:srgbClr val="C00000"/>
                </a:solidFill>
              </a:rPr>
              <a:t>H</a:t>
            </a:r>
            <a:r>
              <a:rPr lang="en-US" sz="3600" dirty="0" smtClean="0"/>
              <a:t>TTP </a:t>
            </a:r>
            <a:r>
              <a:rPr lang="en-US" sz="3600" dirty="0" smtClean="0">
                <a:solidFill>
                  <a:srgbClr val="C00000"/>
                </a:solidFill>
              </a:rPr>
              <a:t>Req</a:t>
            </a:r>
            <a:r>
              <a:rPr lang="en-US" sz="3600" dirty="0" smtClean="0"/>
              <a:t>uests</a:t>
            </a:r>
            <a:endParaRPr lang="en-US" sz="36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248186" y="1196752"/>
            <a:ext cx="6276142" cy="25545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Signs these items: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HTTP URI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HTTP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HTTP Body (if applicable)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Optional: Additional HTTP Headers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122836" y="4149080"/>
            <a:ext cx="6689524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Other characteristics: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JSON Oriented (for POST/PUT/PATCH)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Signed Requests are Serializable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Cryptography builds on JOSE-JWS</a:t>
            </a:r>
          </a:p>
        </p:txBody>
      </p:sp>
    </p:spTree>
    <p:extLst>
      <p:ext uri="{BB962C8B-B14F-4D97-AF65-F5344CB8AC3E}">
        <p14:creationId xmlns:p14="http://schemas.microsoft.com/office/powerpoint/2010/main" val="76454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3195" y="692695"/>
            <a:ext cx="6740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SHREQ </a:t>
            </a:r>
            <a:r>
              <a:rPr lang="en-US" sz="3600" dirty="0"/>
              <a:t> </a:t>
            </a:r>
            <a:r>
              <a:rPr lang="en-US" sz="3600" dirty="0" smtClean="0"/>
              <a:t>uses JSON Canonicalization</a:t>
            </a:r>
            <a:endParaRPr lang="en-US" sz="36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938380" y="1556792"/>
            <a:ext cx="73060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":  "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Si\u0067ned World!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otherStuff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":  [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2e+3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8380" y="4365104"/>
            <a:ext cx="75940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{"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otherStuff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":[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2000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],"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":"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Lucida Sans Unicode"/>
                <a:cs typeface="Lucida Sans Unicode"/>
              </a:rPr>
              <a:t>↲</a:t>
            </a:r>
            <a:endParaRPr lang="en-US" sz="2800" dirty="0" smtClean="0"/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Signed World!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"}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355976" y="3501008"/>
            <a:ext cx="360040" cy="504056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7627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I-D: </a:t>
            </a:r>
            <a:r>
              <a:rPr lang="en-US" dirty="0" smtClean="0">
                <a:hlinkClick r:id="rId2"/>
              </a:rPr>
              <a:t>https://tools.ietf.org/html/draft-rundgren-json-canonicalization-scheme-05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133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5576" y="4677798"/>
            <a:ext cx="8136904" cy="13300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1366" y="1196752"/>
            <a:ext cx="861513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POST</a:t>
            </a:r>
            <a:r>
              <a:rPr lang="en-US" sz="2800" dirty="0" smtClean="0"/>
              <a:t> /transact/pay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HTTP/1.1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Host: </a:t>
            </a:r>
            <a:r>
              <a:rPr lang="en-US" sz="2800" dirty="0" smtClean="0"/>
              <a:t>example.com</a:t>
            </a:r>
            <a:br>
              <a:rPr lang="en-US" sz="2800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Content-Type: </a:t>
            </a:r>
            <a:r>
              <a:rPr lang="en-US" sz="2800" dirty="0" smtClean="0"/>
              <a:t>application/</a:t>
            </a:r>
            <a:r>
              <a:rPr lang="en-US" sz="2800" dirty="0" err="1" smtClean="0"/>
              <a:t>json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Content-Length: </a:t>
            </a:r>
            <a:r>
              <a:rPr lang="en-US" sz="2800" dirty="0" smtClean="0"/>
              <a:t>1234 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10000000000.99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currency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USD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req.uri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https://example.com/transact/pay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req.mtd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req.jws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eyJhbGciOiJI..VHVItCBCb849imarDt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95985" y="361207"/>
            <a:ext cx="5843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Yeah, the mandatory sample…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13597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5691" y="1936851"/>
            <a:ext cx="6612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SHREQ is worth a shot in the IETF?</a:t>
            </a:r>
            <a:endParaRPr lang="en-US" sz="36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4221088"/>
            <a:ext cx="5346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cyberphone.github.io/ietf-signed-http-requests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898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181</Words>
  <Application>Microsoft Office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29</cp:revision>
  <dcterms:created xsi:type="dcterms:W3CDTF">2019-02-21T13:41:39Z</dcterms:created>
  <dcterms:modified xsi:type="dcterms:W3CDTF">2019-02-22T06:47:41Z</dcterms:modified>
</cp:coreProperties>
</file>