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0" y="-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v2.0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pki.org/shreq/preconfreq/456?.jws=eyJhbGciOiJFUzI1NiJ9.eyJodHUiOiJqbFM2RzJiUk12LTZNalowNENVUUx0S25UNll6RWdkS2k1VE5LVGlnODd3IiwiaWF0IjoxNTUyMTUyMzM2fQ.1uaHMruRL9pW05UTKOjsH6atp4BC6RVCVpZFVPflBSGbAxeWmtmH_nZe1xRnHLr0jVRoY0HnDBrueW4LhQLTfA" TargetMode="External"/><Relationship Id="rId2" Type="http://schemas.openxmlformats.org/officeDocument/2006/relationships/hyperlink" Target="https://github.com/cyberphone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1707" y="5094480"/>
            <a:ext cx="205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429000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6446380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all items forming an 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Optional: Additional HTTP Headers</a:t>
            </a:r>
          </a:p>
          <a:p>
            <a:pPr marL="271463" indent="-271463"/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	Time Stamp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notable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JOSE/JWS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https://tools.ietf.org/html/draft-rundgren-json-canonicalization-scheme-06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00817" y="2979366"/>
            <a:ext cx="9433048" cy="2879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8000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5024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980728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844824"/>
            <a:ext cx="559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https://github.com/cyberphone/ietf-signed-http-requests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67081" y="3861048"/>
            <a:ext cx="7992888" cy="1214142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ctr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-H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"{\"name\":\"Jane Smith\",\"profession\": \"hacker\",\".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secinf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\":{\"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\":\"https://mobilepki.org/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preconfreq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iat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\":1552152336,\"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jws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\":\"eyJhbGciOiJFUzI1NiJ9..OfeBIeps4uzBdTksDLuTtYGR2Kip_1fNsx2AmIquRgqkcbo3SuZ7ea67YdHansxYCs0pAtMVP4f_Q_GMGubTyg\"}}"</a:t>
            </a:r>
            <a:r>
              <a:rPr lang="en-US" sz="1200" dirty="0"/>
              <a:t> </a:t>
            </a:r>
            <a:r>
              <a:rPr lang="en-US" sz="1200"/>
              <a:t> </a:t>
            </a:r>
            <a:r>
              <a:rPr lang="en-US" sz="1200" b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://mobilepki.org/shreq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preconfreq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081" y="551897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https://mobilepki.org/shreq/preconfreq/456?.jws=eyJhbGciOiJFUzI1NiJ9.eyJodHUiOiJqbFM2RzJiUk12LTZNalowNENVUUx0S25UNll6RWdkS2k1VE5LVGlnODd3IiwiaWF0IjoxNTUyMTUyMzM2fQ.1uaHMruRL9pW05UTKOjsH6atp4BC6RVCVpZFVPflBSGbAxeWmtmH_nZe1xRnHLr0jVRoY0HnDBrueW4LhQLTfA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145" y="3522494"/>
            <a:ext cx="164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using CURL: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145" y="5250686"/>
            <a:ext cx="1933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using a Browser: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08040" y="2924944"/>
            <a:ext cx="210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It’s Alive…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244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SHREQ - Signed HTTP Requests</dc:title>
  <dc:creator>Anders Rundgren</dc:creator>
  <cp:lastModifiedBy>Anders</cp:lastModifiedBy>
  <cp:revision>55</cp:revision>
  <dcterms:created xsi:type="dcterms:W3CDTF">2019-02-21T13:41:39Z</dcterms:created>
  <dcterms:modified xsi:type="dcterms:W3CDTF">2019-06-18T14:00:51Z</dcterms:modified>
</cp:coreProperties>
</file>