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Prague, v0.5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85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r>
              <a:rPr lang="en-US" sz="2000" dirty="0" smtClean="0"/>
              <a:t>, IETF-104, Prague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506406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0120" y="1196752"/>
            <a:ext cx="5901167" cy="286232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Signs these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Optional: Additional HTTP Headers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298320"/>
            <a:ext cx="6295506" cy="193899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Other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Cryptography builds on JOSE-JWS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3982552"/>
            <a:ext cx="9433048" cy="219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615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secinf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1551361123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https://cyberphone.github.io/ietf-signed-http-requests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192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41</cp:revision>
  <dcterms:created xsi:type="dcterms:W3CDTF">2019-02-21T13:41:39Z</dcterms:created>
  <dcterms:modified xsi:type="dcterms:W3CDTF">2019-02-28T15:37:55Z</dcterms:modified>
</cp:coreProperties>
</file>