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berphone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429000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6446380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</a:t>
            </a:r>
            <a:r>
              <a:rPr lang="en-US" sz="3000" i="1" dirty="0" smtClean="0"/>
              <a:t>all</a:t>
            </a:r>
            <a:r>
              <a:rPr lang="en-US" sz="3000" i="1" dirty="0" smtClean="0"/>
              <a:t> items forming an HTTP request:</a:t>
            </a:r>
            <a:endParaRPr lang="en-US" sz="3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</a:t>
            </a:r>
            <a:r>
              <a:rPr lang="en-US" sz="3000" dirty="0" smtClean="0"/>
              <a:t>: Additional HTTP </a:t>
            </a:r>
            <a:r>
              <a:rPr lang="en-US" sz="3000" dirty="0" smtClean="0"/>
              <a:t>Headers</a:t>
            </a:r>
          </a:p>
          <a:p>
            <a:pPr marL="271463" indent="-271463"/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	Time Stamp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notable </a:t>
            </a:r>
            <a:r>
              <a:rPr lang="en-US" sz="3000" i="1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</a:t>
            </a:r>
            <a:r>
              <a:rPr lang="en-US" sz="3000" dirty="0" smtClean="0"/>
              <a:t>JOSE/JWS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3982552"/>
            <a:ext cx="9433048" cy="219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1551361123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59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://github.com/cyberphone/ietf-signed-http-requests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SHREQ - Signed HTTP Requests</dc:title>
  <dc:creator>Anders Rundgren</dc:creator>
  <cp:lastModifiedBy>Anders</cp:lastModifiedBy>
  <cp:revision>47</cp:revision>
  <dcterms:created xsi:type="dcterms:W3CDTF">2019-02-21T13:41:39Z</dcterms:created>
  <dcterms:modified xsi:type="dcterms:W3CDTF">2019-03-04T16:49:14Z</dcterms:modified>
</cp:coreProperties>
</file>