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 @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HotRFC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IETF-104, Prague, v0.6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berphone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5094480"/>
            <a:ext cx="385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Anders </a:t>
            </a:r>
            <a:r>
              <a:rPr lang="en-US" sz="2000" dirty="0" err="1" smtClean="0"/>
              <a:t>Rundgren</a:t>
            </a:r>
            <a:r>
              <a:rPr lang="en-US" sz="2000" dirty="0" smtClean="0"/>
              <a:t>, IETF-104, Prague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562" y="514995"/>
            <a:ext cx="6934780" cy="2771180"/>
          </a:xfrm>
          <a:prstGeom prst="roundRect">
            <a:avLst>
              <a:gd name="adj" fmla="val 361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However, there is still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digitally signing HTTP 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3429000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406405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0120" y="1196752"/>
            <a:ext cx="6446380" cy="286232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Signs all items forming an HTTP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Optional: Additional HTTP Headers</a:t>
            </a:r>
          </a:p>
          <a:p>
            <a:pPr marL="271463" indent="-271463"/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n-US" sz="3000" dirty="0" smtClean="0"/>
              <a:t>	Time Stamp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298320"/>
            <a:ext cx="6295506" cy="193899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Other notable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Cryptography builds on JOSE/JWS</a:t>
            </a:r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404664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19675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707141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023029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https://tools.ietf.org/html/draft-rundgren-json-canonicalization-scheme-05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3140968"/>
            <a:ext cx="2304256" cy="936104"/>
            <a:chOff x="1547664" y="3068960"/>
            <a:chExt cx="2304256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547664" y="3405143"/>
              <a:ext cx="2304256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”On the wire”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2549721" y="3068960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3968" y="3477151"/>
            <a:ext cx="3456384" cy="959961"/>
            <a:chOff x="4427984" y="3405143"/>
            <a:chExt cx="3456384" cy="959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427984" y="3405143"/>
              <a:ext cx="3456384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What the crypto sees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027274" y="3933056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3982552"/>
            <a:ext cx="9433048" cy="219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6151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/transact/pay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Content-Length: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1234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secinf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https://example.com/transact/pay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1551361123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eyJhbGciOiJI..VHVItCBCb849imarDt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16632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1936851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221088"/>
            <a:ext cx="559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https://github.com/cyberphone/ietf-signed-http-requests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196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SHREQ - Signed HTTP Requests</dc:title>
  <dc:creator>Anders Rundgren</dc:creator>
  <cp:lastModifiedBy>Anders</cp:lastModifiedBy>
  <cp:revision>48</cp:revision>
  <dcterms:created xsi:type="dcterms:W3CDTF">2019-02-21T13:41:39Z</dcterms:created>
  <dcterms:modified xsi:type="dcterms:W3CDTF">2019-03-05T16:49:06Z</dcterms:modified>
</cp:coreProperties>
</file>