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13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708992" y="6613336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Version 1.0,</a:t>
            </a:r>
            <a:r>
              <a:rPr lang="en-US" sz="1000" baseline="0" dirty="0" smtClean="0"/>
              <a:t> 2020-02-27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309320"/>
            <a:ext cx="1051571" cy="3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B53B-B7C6-4811-AFF5-70E6DA56A58E}" type="datetimeFigureOut">
              <a:rPr lang="en-US" smtClean="0"/>
              <a:t>2020-02-27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48B1-FA35-4FA8-B8C4-9577A035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B53B-B7C6-4811-AFF5-70E6DA56A58E}" type="datetimeFigureOut">
              <a:rPr lang="en-US" smtClean="0"/>
              <a:t>2020-02-27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48B1-FA35-4FA8-B8C4-9577A035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phone.github.io/openbankingwall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3591835"/>
            <a:ext cx="9144000" cy="64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5" b="20351"/>
          <a:stretch/>
        </p:blipFill>
        <p:spPr>
          <a:xfrm>
            <a:off x="0" y="-27384"/>
            <a:ext cx="9144000" cy="1620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40868" y="1844824"/>
            <a:ext cx="80622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Finally brings SEPA SCT/Inst to the </a:t>
            </a:r>
            <a:r>
              <a:rPr lang="en-US" sz="2200" i="1" dirty="0" smtClean="0"/>
              <a:t>POS</a:t>
            </a:r>
            <a:r>
              <a:rPr lang="en-US" sz="2200" dirty="0" smtClean="0"/>
              <a:t>, </a:t>
            </a:r>
            <a:r>
              <a:rPr lang="en-US" sz="2200" i="1" dirty="0" smtClean="0"/>
              <a:t>On-line</a:t>
            </a:r>
            <a:r>
              <a:rPr lang="en-US" sz="2200" dirty="0" smtClean="0"/>
              <a:t> and </a:t>
            </a:r>
            <a:r>
              <a:rPr lang="en-US" sz="2200" i="1" dirty="0" smtClean="0"/>
              <a:t>P2P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UX and Security-wise on par with </a:t>
            </a:r>
            <a:r>
              <a:rPr lang="en-US" sz="2200" i="1" dirty="0" smtClean="0"/>
              <a:t>Apple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Currently available in beta for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Completely </a:t>
            </a:r>
            <a:r>
              <a:rPr lang="en-US" sz="2200" i="1" dirty="0" smtClean="0"/>
              <a:t>Open</a:t>
            </a:r>
            <a:r>
              <a:rPr lang="en-US" sz="2200" dirty="0" smtClean="0"/>
              <a:t> and </a:t>
            </a:r>
            <a:r>
              <a:rPr lang="en-US" sz="2200" i="1" dirty="0" smtClean="0"/>
              <a:t>Free</a:t>
            </a:r>
            <a:r>
              <a:rPr lang="en-US" sz="2200" dirty="0" smtClean="0"/>
              <a:t> from licensing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Builds on enhanced </a:t>
            </a:r>
            <a:r>
              <a:rPr lang="en-US" sz="2200" i="1" dirty="0" smtClean="0"/>
              <a:t>Open Banking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 smtClean="0"/>
              <a:t>Eliminates </a:t>
            </a:r>
            <a:r>
              <a:rPr lang="en-US" sz="2200" dirty="0" smtClean="0"/>
              <a:t>intermediaries like </a:t>
            </a:r>
            <a:r>
              <a:rPr lang="en-US" sz="2200" i="1" dirty="0"/>
              <a:t>C</a:t>
            </a:r>
            <a:r>
              <a:rPr lang="en-US" sz="2200" i="1" dirty="0" smtClean="0"/>
              <a:t>ard networks</a:t>
            </a:r>
            <a:r>
              <a:rPr lang="en-US" sz="2200" dirty="0" smtClean="0"/>
              <a:t> (VISA, MC, CB), </a:t>
            </a:r>
            <a:br>
              <a:rPr lang="en-US" sz="2200" dirty="0" smtClean="0"/>
            </a:br>
            <a:r>
              <a:rPr lang="en-US" sz="2200" i="1" dirty="0"/>
              <a:t>A</a:t>
            </a:r>
            <a:r>
              <a:rPr lang="en-US" sz="2200" i="1" dirty="0" smtClean="0"/>
              <a:t>cquirers</a:t>
            </a:r>
            <a:r>
              <a:rPr lang="en-US" sz="2200" dirty="0" smtClean="0"/>
              <a:t> (Stripe, </a:t>
            </a:r>
            <a:r>
              <a:rPr lang="en-US" sz="2200" dirty="0" err="1" smtClean="0"/>
              <a:t>Worldline</a:t>
            </a:r>
            <a:r>
              <a:rPr lang="en-US" sz="2200" dirty="0" smtClean="0"/>
              <a:t>), and </a:t>
            </a:r>
            <a:r>
              <a:rPr lang="en-US" sz="2200" i="1" dirty="0" smtClean="0"/>
              <a:t>“</a:t>
            </a:r>
            <a:r>
              <a:rPr lang="en-US" sz="2200" i="1" dirty="0" err="1" smtClean="0"/>
              <a:t>BigTech</a:t>
            </a:r>
            <a:r>
              <a:rPr lang="en-US" sz="2200" i="1" dirty="0" smtClean="0"/>
              <a:t>” </a:t>
            </a:r>
            <a:r>
              <a:rPr lang="en-US" sz="2200" dirty="0" smtClean="0"/>
              <a:t>(Google, Apple)</a:t>
            </a:r>
          </a:p>
          <a:p>
            <a:endParaRPr lang="en-US" sz="2200" dirty="0"/>
          </a:p>
          <a:p>
            <a:r>
              <a:rPr lang="en-US" sz="2200" dirty="0" smtClean="0"/>
              <a:t>Effectively a “fusion” of </a:t>
            </a:r>
            <a:r>
              <a:rPr lang="en-US" sz="2200" i="1" dirty="0" smtClean="0"/>
              <a:t>established</a:t>
            </a:r>
            <a:r>
              <a:rPr lang="en-US" sz="2200" dirty="0" smtClean="0"/>
              <a:t> mobile phone payment </a:t>
            </a:r>
            <a:r>
              <a:rPr lang="en-US" sz="2200" dirty="0" smtClean="0"/>
              <a:t>systems like </a:t>
            </a:r>
            <a:r>
              <a:rPr lang="en-US" sz="2200" dirty="0" smtClean="0"/>
              <a:t>Swish(SE), </a:t>
            </a:r>
            <a:r>
              <a:rPr lang="en-US" sz="2200" dirty="0" err="1" smtClean="0"/>
              <a:t>Vipps</a:t>
            </a:r>
            <a:r>
              <a:rPr lang="en-US" sz="2200" dirty="0" smtClean="0"/>
              <a:t>(NO), </a:t>
            </a:r>
            <a:r>
              <a:rPr lang="en-US" sz="2200" dirty="0" err="1" smtClean="0"/>
              <a:t>MobilePay</a:t>
            </a:r>
            <a:r>
              <a:rPr lang="en-US" sz="2200" dirty="0" smtClean="0"/>
              <a:t>(DK</a:t>
            </a:r>
            <a:r>
              <a:rPr lang="en-US" sz="2200" dirty="0" smtClean="0"/>
              <a:t>), </a:t>
            </a:r>
            <a:r>
              <a:rPr lang="en-US" sz="2200" dirty="0" err="1" smtClean="0"/>
              <a:t>PayLib</a:t>
            </a:r>
            <a:r>
              <a:rPr lang="en-US" sz="2200" dirty="0" smtClean="0"/>
              <a:t>(FR), TWINT(CH), etc.</a:t>
            </a:r>
          </a:p>
          <a:p>
            <a:endParaRPr lang="en-US" sz="2200" dirty="0"/>
          </a:p>
          <a:p>
            <a:r>
              <a:rPr lang="en-US" sz="2200" dirty="0" smtClean="0"/>
              <a:t>Designed for </a:t>
            </a:r>
            <a:r>
              <a:rPr lang="en-US" sz="2200" dirty="0" smtClean="0"/>
              <a:t>compatibility with ECB/PEPSI and EMPSA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1720" y="6165304"/>
            <a:ext cx="489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https://cyberphone.github.io/openbankingwallet/</a:t>
            </a:r>
            <a:endParaRPr lang="en-US" dirty="0"/>
          </a:p>
        </p:txBody>
      </p:sp>
      <p:sp>
        <p:nvSpPr>
          <p:cNvPr id="2" name="12-Point Star 1"/>
          <p:cNvSpPr/>
          <p:nvPr/>
        </p:nvSpPr>
        <p:spPr>
          <a:xfrm>
            <a:off x="8267133" y="3666505"/>
            <a:ext cx="485524" cy="498659"/>
          </a:xfrm>
          <a:prstGeom prst="star12">
            <a:avLst>
              <a:gd name="adj" fmla="val 22312"/>
            </a:avLst>
          </a:prstGeom>
          <a:solidFill>
            <a:srgbClr val="FFFF00"/>
          </a:solidFill>
          <a:ln w="127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20666" y="1549412"/>
            <a:ext cx="2511077" cy="4680520"/>
            <a:chOff x="796639" y="950200"/>
            <a:chExt cx="2839257" cy="48245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796639" y="950200"/>
              <a:ext cx="2839257" cy="4824536"/>
            </a:xfrm>
            <a:prstGeom prst="roundRect">
              <a:avLst>
                <a:gd name="adj" fmla="val 5335"/>
              </a:avLst>
            </a:prstGeom>
            <a:solidFill>
              <a:schemeClr val="bg2"/>
            </a:solidFill>
            <a:ln w="12700"/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28235" y="1142740"/>
              <a:ext cx="555533" cy="72008"/>
            </a:xfrm>
            <a:prstGeom prst="round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59632" y="1124744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1875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63696" y="1142740"/>
              <a:ext cx="72000" cy="7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61861"/>
            <a:ext cx="2285620" cy="40719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4172794" y="685316"/>
            <a:ext cx="198210" cy="828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8739" y="919804"/>
            <a:ext cx="4373249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High level End-to-End Secured Web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59023"/>
            <a:ext cx="646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End-User Experience - Personal Payment Terminal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48035" y="5578237"/>
            <a:ext cx="5476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343085" y="525265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189692" y="54282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045675" y="56194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624576" y="5922155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TEE Protected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184000" y="3075056"/>
            <a:ext cx="46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24576" y="2834648"/>
            <a:ext cx="20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Logotype &amp;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Selection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824000" y="3670562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24575" y="3517839"/>
            <a:ext cx="261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Account Balance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098128" y="2410081"/>
            <a:ext cx="553992" cy="42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24576" y="2042384"/>
            <a:ext cx="1577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to: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Disability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932120" y="4288225"/>
            <a:ext cx="720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24576" y="3918150"/>
            <a:ext cx="15888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Showing: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Payment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Gas Station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6412" y="5365836"/>
            <a:ext cx="4130678" cy="1231516"/>
            <a:chOff x="4257746" y="5387398"/>
            <a:chExt cx="4130678" cy="1231516"/>
          </a:xfrm>
        </p:grpSpPr>
        <p:sp>
          <p:nvSpPr>
            <p:cNvPr id="35" name="TextBox 34"/>
            <p:cNvSpPr txBox="1"/>
            <p:nvPr/>
          </p:nvSpPr>
          <p:spPr>
            <a:xfrm>
              <a:off x="4819319" y="6311137"/>
              <a:ext cx="3569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Authorization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257746" y="5387398"/>
              <a:ext cx="588099" cy="108157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1599" y="3381121"/>
            <a:ext cx="1382695" cy="57888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Non-normative</a:t>
            </a:r>
            <a:br>
              <a:rPr lang="en-US" sz="1400" dirty="0" smtClean="0"/>
            </a:br>
            <a:r>
              <a:rPr lang="en-US" sz="1400" dirty="0" smtClean="0"/>
              <a:t>sample layout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58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100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22</cp:revision>
  <dcterms:created xsi:type="dcterms:W3CDTF">2020-02-22T13:51:49Z</dcterms:created>
  <dcterms:modified xsi:type="dcterms:W3CDTF">2020-02-27T11:54:46Z</dcterms:modified>
</cp:coreProperties>
</file>