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0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08992" y="661333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Version </a:t>
            </a:r>
            <a:r>
              <a:rPr lang="en-US" sz="1000" dirty="0" smtClean="0"/>
              <a:t>1.2,</a:t>
            </a:r>
            <a:r>
              <a:rPr lang="en-US" sz="1000" baseline="0" dirty="0" smtClean="0"/>
              <a:t> 2020-03-31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09320"/>
            <a:ext cx="1051571" cy="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B53B-B7C6-4811-AFF5-70E6DA56A58E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B53B-B7C6-4811-AFF5-70E6DA56A58E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bankingwall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591835"/>
            <a:ext cx="9144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5" b="20351"/>
          <a:stretch/>
        </p:blipFill>
        <p:spPr>
          <a:xfrm>
            <a:off x="0" y="-27384"/>
            <a:ext cx="9144000" cy="162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868" y="1844824"/>
            <a:ext cx="8062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Finally brings SEPA SCT/Inst to the </a:t>
            </a:r>
            <a:r>
              <a:rPr lang="en-US" sz="2200" i="1" dirty="0" smtClean="0"/>
              <a:t>POS</a:t>
            </a:r>
            <a:r>
              <a:rPr lang="en-US" sz="2200" dirty="0" smtClean="0"/>
              <a:t>, </a:t>
            </a:r>
            <a:r>
              <a:rPr lang="en-US" sz="2200" i="1" dirty="0" smtClean="0"/>
              <a:t>On-line</a:t>
            </a:r>
            <a:r>
              <a:rPr lang="en-US" sz="2200" dirty="0" smtClean="0"/>
              <a:t> and </a:t>
            </a:r>
            <a:r>
              <a:rPr lang="en-US" sz="2200" i="1" dirty="0" smtClean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UX and Security-wise on par with </a:t>
            </a:r>
            <a:r>
              <a:rPr lang="en-US" sz="2200" i="1" dirty="0" smtClean="0"/>
              <a:t>Apple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Currently available for public </a:t>
            </a:r>
            <a:r>
              <a:rPr lang="en-US" sz="2200" smtClean="0"/>
              <a:t>testing using </a:t>
            </a:r>
            <a:r>
              <a:rPr lang="en-US" sz="2200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Completely </a:t>
            </a:r>
            <a:r>
              <a:rPr lang="en-US" sz="2200" i="1" dirty="0" smtClean="0"/>
              <a:t>Open</a:t>
            </a:r>
            <a:r>
              <a:rPr lang="en-US" sz="2200" dirty="0" smtClean="0"/>
              <a:t> and </a:t>
            </a:r>
            <a:r>
              <a:rPr lang="en-US" sz="2200" i="1" dirty="0" smtClean="0"/>
              <a:t>Free</a:t>
            </a:r>
            <a:r>
              <a:rPr lang="en-US" sz="2200" dirty="0" smtClean="0"/>
              <a:t> from 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Builds on enhanced </a:t>
            </a:r>
            <a:r>
              <a:rPr lang="en-US" sz="2200" i="1" dirty="0" smtClean="0"/>
              <a:t>Open Banking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Eliminates </a:t>
            </a:r>
            <a:r>
              <a:rPr lang="en-US" sz="2200" dirty="0" smtClean="0"/>
              <a:t>intermediaries like </a:t>
            </a:r>
            <a:r>
              <a:rPr lang="en-US" sz="2200" i="1" dirty="0"/>
              <a:t>C</a:t>
            </a:r>
            <a:r>
              <a:rPr lang="en-US" sz="2200" i="1" dirty="0" smtClean="0"/>
              <a:t>ard networks</a:t>
            </a:r>
            <a:r>
              <a:rPr lang="en-US" sz="2200" dirty="0" smtClean="0"/>
              <a:t> (VISA, MC, CB), </a:t>
            </a:r>
            <a:br>
              <a:rPr lang="en-US" sz="2200" dirty="0" smtClean="0"/>
            </a:br>
            <a:r>
              <a:rPr lang="en-US" sz="2200" i="1" dirty="0"/>
              <a:t>A</a:t>
            </a:r>
            <a:r>
              <a:rPr lang="en-US" sz="2200" i="1" dirty="0" smtClean="0"/>
              <a:t>cquirers</a:t>
            </a:r>
            <a:r>
              <a:rPr lang="en-US" sz="2200" dirty="0" smtClean="0"/>
              <a:t> (Stripe, </a:t>
            </a:r>
            <a:r>
              <a:rPr lang="en-US" sz="2200" dirty="0" err="1" smtClean="0"/>
              <a:t>Worldline</a:t>
            </a:r>
            <a:r>
              <a:rPr lang="en-US" sz="2200" dirty="0" smtClean="0"/>
              <a:t>), and </a:t>
            </a:r>
            <a:r>
              <a:rPr lang="en-US" sz="2200" i="1" dirty="0" smtClean="0"/>
              <a:t>“</a:t>
            </a:r>
            <a:r>
              <a:rPr lang="en-US" sz="2200" i="1" dirty="0" err="1" smtClean="0"/>
              <a:t>BigTech</a:t>
            </a:r>
            <a:r>
              <a:rPr lang="en-US" sz="2200" i="1" dirty="0" smtClean="0"/>
              <a:t>” </a:t>
            </a:r>
            <a:r>
              <a:rPr lang="en-US" sz="2200" dirty="0" smtClean="0"/>
              <a:t>(Google, Apple)</a:t>
            </a:r>
          </a:p>
          <a:p>
            <a:endParaRPr lang="en-US" sz="2200" dirty="0"/>
          </a:p>
          <a:p>
            <a:r>
              <a:rPr lang="en-US" sz="2200" dirty="0" smtClean="0"/>
              <a:t>Effectively a “fusion” of </a:t>
            </a:r>
            <a:r>
              <a:rPr lang="en-US" sz="2200" i="1" dirty="0" smtClean="0"/>
              <a:t>established</a:t>
            </a:r>
            <a:r>
              <a:rPr lang="en-US" sz="2200" dirty="0" smtClean="0"/>
              <a:t> mobile phone payment systems like Swish(SE), </a:t>
            </a:r>
            <a:r>
              <a:rPr lang="en-US" sz="2200" dirty="0" err="1" smtClean="0"/>
              <a:t>Vipps</a:t>
            </a:r>
            <a:r>
              <a:rPr lang="en-US" sz="2200" dirty="0" smtClean="0"/>
              <a:t>(NO), </a:t>
            </a:r>
            <a:r>
              <a:rPr lang="en-US" sz="2200" dirty="0" err="1" smtClean="0"/>
              <a:t>MobilePay</a:t>
            </a:r>
            <a:r>
              <a:rPr lang="en-US" sz="2200" dirty="0" smtClean="0"/>
              <a:t>(DK), </a:t>
            </a:r>
            <a:r>
              <a:rPr lang="en-US" sz="2200" dirty="0" err="1" smtClean="0"/>
              <a:t>PayLib</a:t>
            </a:r>
            <a:r>
              <a:rPr lang="en-US" sz="2200" dirty="0" smtClean="0"/>
              <a:t>(FR), TWINT(CH), etc.</a:t>
            </a:r>
          </a:p>
          <a:p>
            <a:endParaRPr lang="en-US" sz="2200" dirty="0"/>
          </a:p>
          <a:p>
            <a:r>
              <a:rPr lang="en-US" sz="2200" dirty="0" smtClean="0"/>
              <a:t>Designed for compatibility with ECB/EPI and EMPSA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6165304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https://cyberphone.github.io/openbankingwallet/</a:t>
            </a:r>
            <a:endParaRPr lang="en-US" dirty="0"/>
          </a:p>
        </p:txBody>
      </p:sp>
      <p:sp>
        <p:nvSpPr>
          <p:cNvPr id="2" name="12-Point Star 1"/>
          <p:cNvSpPr/>
          <p:nvPr/>
        </p:nvSpPr>
        <p:spPr>
          <a:xfrm>
            <a:off x="8267133" y="3666505"/>
            <a:ext cx="485524" cy="498659"/>
          </a:xfrm>
          <a:prstGeom prst="star12">
            <a:avLst>
              <a:gd name="adj" fmla="val 22312"/>
            </a:avLst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44603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37" y="1939836"/>
            <a:ext cx="2314375" cy="41149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Up-Down Arrow 2"/>
          <p:cNvSpPr/>
          <p:nvPr/>
        </p:nvSpPr>
        <p:spPr>
          <a:xfrm>
            <a:off x="3596731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9680" y="919804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71972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5767022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5613629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5469612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48513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07937" y="3075056"/>
            <a:ext cx="46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8513" y="2834648"/>
            <a:ext cx="26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 (</a:t>
            </a:r>
            <a:r>
              <a:rPr lang="en-US" sz="1400" dirty="0" err="1" smtClean="0">
                <a:latin typeface="Wingdings" panose="05000000000000000000" pitchFamily="2" charset="2"/>
              </a:rPr>
              <a:t>ï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wipe</a:t>
            </a:r>
            <a:r>
              <a:rPr lang="en-US" sz="1400" dirty="0" err="1" smtClean="0">
                <a:latin typeface="Wingdings" panose="05000000000000000000" pitchFamily="2" charset="2"/>
              </a:rPr>
              <a:t>ð</a:t>
            </a:r>
            <a:r>
              <a:rPr lang="en-US" sz="1400" dirty="0"/>
              <a:t>)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47937" y="3665800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8512" y="3513077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22065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48513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56057" y="4283463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8513" y="3913388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130349" y="5322637"/>
            <a:ext cx="4130678" cy="1416182"/>
            <a:chOff x="4257746" y="5387398"/>
            <a:chExt cx="4130678" cy="1416182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(as defined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by the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24328" y="260648"/>
            <a:ext cx="1382695" cy="578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Non-normative</a:t>
            </a:r>
            <a:br>
              <a:rPr lang="en-US" sz="1400" dirty="0" smtClean="0"/>
            </a:br>
            <a:r>
              <a:rPr lang="en-US" sz="1400" dirty="0" smtClean="0"/>
              <a:t>sample layout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4405361"/>
            <a:ext cx="1487340" cy="6257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804249" y="4283463"/>
            <a:ext cx="1728192" cy="87372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358428" y="4718259"/>
            <a:ext cx="445821" cy="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103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30</cp:revision>
  <dcterms:created xsi:type="dcterms:W3CDTF">2020-02-22T13:51:49Z</dcterms:created>
  <dcterms:modified xsi:type="dcterms:W3CDTF">2020-04-01T13:54:47Z</dcterms:modified>
</cp:coreProperties>
</file>