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8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13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7708992" y="6613336"/>
            <a:ext cx="1435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Version </a:t>
            </a:r>
            <a:r>
              <a:rPr lang="en-US" sz="1000" dirty="0" smtClean="0"/>
              <a:t>1.1,</a:t>
            </a:r>
            <a:r>
              <a:rPr lang="en-US" sz="1000" baseline="0" dirty="0" smtClean="0"/>
              <a:t> 2020-03-04</a:t>
            </a:r>
            <a:endParaRPr lang="en-US" sz="1000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309320"/>
            <a:ext cx="1051571" cy="36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9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B53B-B7C6-4811-AFF5-70E6DA56A58E}" type="datetimeFigureOut">
              <a:rPr lang="en-US" smtClean="0"/>
              <a:t>2020-03-04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48B1-FA35-4FA8-B8C4-9577A0353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2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DB53B-B7C6-4811-AFF5-70E6DA56A58E}" type="datetimeFigureOut">
              <a:rPr lang="en-US" smtClean="0"/>
              <a:t>2020-03-04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248B1-FA35-4FA8-B8C4-9577A0353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4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yberphone.github.io/openbankingwalle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3591835"/>
            <a:ext cx="9144000" cy="64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5" b="20351"/>
          <a:stretch/>
        </p:blipFill>
        <p:spPr>
          <a:xfrm>
            <a:off x="0" y="-27384"/>
            <a:ext cx="9144000" cy="16200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40868" y="1844824"/>
            <a:ext cx="806226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Finally brings SEPA SCT/Inst to the </a:t>
            </a:r>
            <a:r>
              <a:rPr lang="en-US" sz="2200" i="1" dirty="0" smtClean="0"/>
              <a:t>POS</a:t>
            </a:r>
            <a:r>
              <a:rPr lang="en-US" sz="2200" dirty="0" smtClean="0"/>
              <a:t>, </a:t>
            </a:r>
            <a:r>
              <a:rPr lang="en-US" sz="2200" i="1" dirty="0" smtClean="0"/>
              <a:t>On-line</a:t>
            </a:r>
            <a:r>
              <a:rPr lang="en-US" sz="2200" dirty="0" smtClean="0"/>
              <a:t> and </a:t>
            </a:r>
            <a:r>
              <a:rPr lang="en-US" sz="2200" i="1" dirty="0" smtClean="0"/>
              <a:t>P2P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UX and Security-wise on par with </a:t>
            </a:r>
            <a:r>
              <a:rPr lang="en-US" sz="2200" i="1" dirty="0" smtClean="0"/>
              <a:t>Apple Pay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Currently available </a:t>
            </a:r>
            <a:r>
              <a:rPr lang="en-US" sz="2200" dirty="0" smtClean="0"/>
              <a:t>for</a:t>
            </a:r>
            <a:r>
              <a:rPr lang="en-US" sz="2200" dirty="0" smtClean="0"/>
              <a:t> public </a:t>
            </a:r>
            <a:r>
              <a:rPr lang="en-US" sz="2200" smtClean="0"/>
              <a:t>testing using </a:t>
            </a:r>
            <a:r>
              <a:rPr lang="en-US" sz="2200" dirty="0" smtClean="0"/>
              <a:t>Android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Completely </a:t>
            </a:r>
            <a:r>
              <a:rPr lang="en-US" sz="2200" i="1" dirty="0" smtClean="0"/>
              <a:t>Open</a:t>
            </a:r>
            <a:r>
              <a:rPr lang="en-US" sz="2200" dirty="0" smtClean="0"/>
              <a:t> and </a:t>
            </a:r>
            <a:r>
              <a:rPr lang="en-US" sz="2200" i="1" dirty="0" smtClean="0"/>
              <a:t>Free</a:t>
            </a:r>
            <a:r>
              <a:rPr lang="en-US" sz="2200" dirty="0" smtClean="0"/>
              <a:t> from licensing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Builds on enhanced </a:t>
            </a:r>
            <a:r>
              <a:rPr lang="en-US" sz="2200" i="1" dirty="0" smtClean="0"/>
              <a:t>Open Banking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i="1" dirty="0" smtClean="0"/>
              <a:t>Eliminates </a:t>
            </a:r>
            <a:r>
              <a:rPr lang="en-US" sz="2200" dirty="0" smtClean="0"/>
              <a:t>intermediaries like </a:t>
            </a:r>
            <a:r>
              <a:rPr lang="en-US" sz="2200" i="1" dirty="0"/>
              <a:t>C</a:t>
            </a:r>
            <a:r>
              <a:rPr lang="en-US" sz="2200" i="1" dirty="0" smtClean="0"/>
              <a:t>ard networks</a:t>
            </a:r>
            <a:r>
              <a:rPr lang="en-US" sz="2200" dirty="0" smtClean="0"/>
              <a:t> (VISA, MC, CB), </a:t>
            </a:r>
            <a:br>
              <a:rPr lang="en-US" sz="2200" dirty="0" smtClean="0"/>
            </a:br>
            <a:r>
              <a:rPr lang="en-US" sz="2200" i="1" dirty="0"/>
              <a:t>A</a:t>
            </a:r>
            <a:r>
              <a:rPr lang="en-US" sz="2200" i="1" dirty="0" smtClean="0"/>
              <a:t>cquirers</a:t>
            </a:r>
            <a:r>
              <a:rPr lang="en-US" sz="2200" dirty="0" smtClean="0"/>
              <a:t> (Stripe, </a:t>
            </a:r>
            <a:r>
              <a:rPr lang="en-US" sz="2200" dirty="0" err="1" smtClean="0"/>
              <a:t>Worldline</a:t>
            </a:r>
            <a:r>
              <a:rPr lang="en-US" sz="2200" dirty="0" smtClean="0"/>
              <a:t>), and </a:t>
            </a:r>
            <a:r>
              <a:rPr lang="en-US" sz="2200" i="1" dirty="0" smtClean="0"/>
              <a:t>“</a:t>
            </a:r>
            <a:r>
              <a:rPr lang="en-US" sz="2200" i="1" dirty="0" err="1" smtClean="0"/>
              <a:t>BigTech</a:t>
            </a:r>
            <a:r>
              <a:rPr lang="en-US" sz="2200" i="1" dirty="0" smtClean="0"/>
              <a:t>” </a:t>
            </a:r>
            <a:r>
              <a:rPr lang="en-US" sz="2200" dirty="0" smtClean="0"/>
              <a:t>(Google, Apple)</a:t>
            </a:r>
          </a:p>
          <a:p>
            <a:endParaRPr lang="en-US" sz="2200" dirty="0"/>
          </a:p>
          <a:p>
            <a:r>
              <a:rPr lang="en-US" sz="2200" dirty="0" smtClean="0"/>
              <a:t>Effectively a “fusion” of </a:t>
            </a:r>
            <a:r>
              <a:rPr lang="en-US" sz="2200" i="1" dirty="0" smtClean="0"/>
              <a:t>established</a:t>
            </a:r>
            <a:r>
              <a:rPr lang="en-US" sz="2200" dirty="0" smtClean="0"/>
              <a:t> mobile phone payment systems like Swish(SE), </a:t>
            </a:r>
            <a:r>
              <a:rPr lang="en-US" sz="2200" dirty="0" err="1" smtClean="0"/>
              <a:t>Vipps</a:t>
            </a:r>
            <a:r>
              <a:rPr lang="en-US" sz="2200" dirty="0" smtClean="0"/>
              <a:t>(NO), </a:t>
            </a:r>
            <a:r>
              <a:rPr lang="en-US" sz="2200" dirty="0" err="1" smtClean="0"/>
              <a:t>MobilePay</a:t>
            </a:r>
            <a:r>
              <a:rPr lang="en-US" sz="2200" dirty="0" smtClean="0"/>
              <a:t>(DK), </a:t>
            </a:r>
            <a:r>
              <a:rPr lang="en-US" sz="2200" dirty="0" err="1" smtClean="0"/>
              <a:t>PayLib</a:t>
            </a:r>
            <a:r>
              <a:rPr lang="en-US" sz="2200" dirty="0" smtClean="0"/>
              <a:t>(FR), TWINT(CH), etc.</a:t>
            </a:r>
          </a:p>
          <a:p>
            <a:endParaRPr lang="en-US" sz="2200" dirty="0"/>
          </a:p>
          <a:p>
            <a:r>
              <a:rPr lang="en-US" sz="2200" dirty="0" smtClean="0"/>
              <a:t>Designed for compatibility with </a:t>
            </a:r>
            <a:r>
              <a:rPr lang="en-US" sz="2200" dirty="0" smtClean="0"/>
              <a:t>ECB/EPI </a:t>
            </a:r>
            <a:r>
              <a:rPr lang="en-US" sz="2200" dirty="0" smtClean="0"/>
              <a:t>and EMPSA goals.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051720" y="6165304"/>
            <a:ext cx="489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https://cyberphone.github.io/openbankingwallet/</a:t>
            </a:r>
            <a:endParaRPr lang="en-US" dirty="0"/>
          </a:p>
        </p:txBody>
      </p:sp>
      <p:sp>
        <p:nvSpPr>
          <p:cNvPr id="2" name="12-Point Star 1"/>
          <p:cNvSpPr/>
          <p:nvPr/>
        </p:nvSpPr>
        <p:spPr>
          <a:xfrm>
            <a:off x="8267133" y="3666505"/>
            <a:ext cx="485524" cy="498659"/>
          </a:xfrm>
          <a:prstGeom prst="star12">
            <a:avLst>
              <a:gd name="adj" fmla="val 22312"/>
            </a:avLst>
          </a:prstGeom>
          <a:solidFill>
            <a:srgbClr val="FFFF00"/>
          </a:solidFill>
          <a:ln w="12700"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7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20666" y="1549412"/>
            <a:ext cx="2511077" cy="4680520"/>
            <a:chOff x="796639" y="950200"/>
            <a:chExt cx="2839257" cy="482453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Rounded Rectangle 10"/>
            <p:cNvSpPr/>
            <p:nvPr/>
          </p:nvSpPr>
          <p:spPr>
            <a:xfrm>
              <a:off x="796639" y="950200"/>
              <a:ext cx="2839257" cy="4824536"/>
            </a:xfrm>
            <a:prstGeom prst="roundRect">
              <a:avLst>
                <a:gd name="adj" fmla="val 5335"/>
              </a:avLst>
            </a:prstGeom>
            <a:solidFill>
              <a:schemeClr val="bg2"/>
            </a:solidFill>
            <a:ln w="12700"/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928235" y="1142740"/>
              <a:ext cx="555533" cy="72008"/>
            </a:xfrm>
            <a:prstGeom prst="roundRect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>
                  <a:lumMod val="95000"/>
                </a:schemeClr>
              </a:bgClr>
            </a:patt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259632" y="1124744"/>
              <a:ext cx="108000" cy="108000"/>
            </a:xfrm>
            <a:prstGeom prst="ellipse">
              <a:avLst/>
            </a:prstGeom>
            <a:gradFill flip="none" rotWithShape="1">
              <a:gsLst>
                <a:gs pos="100000">
                  <a:schemeClr val="accent1">
                    <a:lumMod val="75000"/>
                  </a:schemeClr>
                </a:gs>
                <a:gs pos="1875">
                  <a:schemeClr val="accent1">
                    <a:lumMod val="75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763696" y="1142740"/>
              <a:ext cx="72000" cy="720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961861"/>
            <a:ext cx="2285620" cy="407198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Up-Down Arrow 2"/>
          <p:cNvSpPr/>
          <p:nvPr/>
        </p:nvSpPr>
        <p:spPr>
          <a:xfrm>
            <a:off x="4172794" y="685316"/>
            <a:ext cx="198210" cy="828000"/>
          </a:xfrm>
          <a:prstGeom prst="up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65743" y="919804"/>
            <a:ext cx="5439246" cy="318801"/>
          </a:xfrm>
          <a:prstGeom prst="round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0"/>
          </a:gra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Unified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High level End-to-End Secured JSON based Web Protocol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3608" y="159023"/>
            <a:ext cx="6467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cs typeface="Times New Roman" panose="02020603050405020304" pitchFamily="18" charset="0"/>
              </a:rPr>
              <a:t>End-User Experience - Personal Payment Terminal</a:t>
            </a:r>
            <a:endParaRPr lang="en-US" sz="2400" dirty="0"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548035" y="5578237"/>
            <a:ext cx="547666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8" descr="key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0384">
            <a:off x="6343085" y="5252656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8" descr="key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0384">
            <a:off x="6189692" y="5428251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8" descr="key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0384">
            <a:off x="6045675" y="5619485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624576" y="5922155"/>
            <a:ext cx="1798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TEE Protected Keys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5184000" y="3075056"/>
            <a:ext cx="468000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24576" y="2834648"/>
            <a:ext cx="2082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Virtual Card Logotype &amp;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 Selection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4824000" y="3670562"/>
            <a:ext cx="828000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624575" y="3517839"/>
            <a:ext cx="2619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Real-Time Account Balance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5098128" y="2410081"/>
            <a:ext cx="553992" cy="4229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24576" y="2042384"/>
            <a:ext cx="15774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Adapted to:</a:t>
            </a:r>
          </a:p>
          <a:p>
            <a:pPr marL="162000" indent="-162000">
              <a:buFont typeface="Arial" panose="020B0604020202020204" pitchFamily="34" charset="0"/>
              <a:buChar char="•"/>
            </a:pP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</a:p>
          <a:p>
            <a:pPr marL="162000" indent="-162000">
              <a:buFont typeface="Arial" panose="020B0604020202020204" pitchFamily="34" charset="0"/>
              <a:buChar char="•"/>
            </a:pP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Disability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4932120" y="4288225"/>
            <a:ext cx="720000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24576" y="3918150"/>
            <a:ext cx="158889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UI Showing: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Direct Payment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Booking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Gas Station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706412" y="5365836"/>
            <a:ext cx="4130678" cy="1231516"/>
            <a:chOff x="4257746" y="5387398"/>
            <a:chExt cx="4130678" cy="1231516"/>
          </a:xfrm>
        </p:grpSpPr>
        <p:sp>
          <p:nvSpPr>
            <p:cNvPr id="35" name="TextBox 34"/>
            <p:cNvSpPr txBox="1"/>
            <p:nvPr/>
          </p:nvSpPr>
          <p:spPr>
            <a:xfrm>
              <a:off x="4819319" y="6311137"/>
              <a:ext cx="35691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PIN or Biometric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for User Authorization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35"/>
            <p:cNvSpPr/>
            <p:nvPr/>
          </p:nvSpPr>
          <p:spPr>
            <a:xfrm>
              <a:off x="4257746" y="5387398"/>
              <a:ext cx="588099" cy="1081570"/>
            </a:xfrm>
            <a:custGeom>
              <a:avLst/>
              <a:gdLst>
                <a:gd name="connsiteX0" fmla="*/ 0 w 377851"/>
                <a:gd name="connsiteY0" fmla="*/ 128473 h 128473"/>
                <a:gd name="connsiteX1" fmla="*/ 83127 w 377851"/>
                <a:gd name="connsiteY1" fmla="*/ 83131 h 128473"/>
                <a:gd name="connsiteX2" fmla="*/ 173811 w 377851"/>
                <a:gd name="connsiteY2" fmla="*/ 60460 h 128473"/>
                <a:gd name="connsiteX3" fmla="*/ 309838 w 377851"/>
                <a:gd name="connsiteY3" fmla="*/ 15118 h 128473"/>
                <a:gd name="connsiteX4" fmla="*/ 377851 w 377851"/>
                <a:gd name="connsiteY4" fmla="*/ 3 h 128473"/>
                <a:gd name="connsiteX0" fmla="*/ 0 w 778373"/>
                <a:gd name="connsiteY0" fmla="*/ 816159 h 816159"/>
                <a:gd name="connsiteX1" fmla="*/ 83127 w 778373"/>
                <a:gd name="connsiteY1" fmla="*/ 770817 h 816159"/>
                <a:gd name="connsiteX2" fmla="*/ 173811 w 778373"/>
                <a:gd name="connsiteY2" fmla="*/ 748146 h 816159"/>
                <a:gd name="connsiteX3" fmla="*/ 309838 w 778373"/>
                <a:gd name="connsiteY3" fmla="*/ 702804 h 816159"/>
                <a:gd name="connsiteX4" fmla="*/ 778373 w 778373"/>
                <a:gd name="connsiteY4" fmla="*/ 0 h 816159"/>
                <a:gd name="connsiteX0" fmla="*/ 0 w 778373"/>
                <a:gd name="connsiteY0" fmla="*/ 820394 h 820394"/>
                <a:gd name="connsiteX1" fmla="*/ 83127 w 778373"/>
                <a:gd name="connsiteY1" fmla="*/ 775052 h 820394"/>
                <a:gd name="connsiteX2" fmla="*/ 173811 w 778373"/>
                <a:gd name="connsiteY2" fmla="*/ 752381 h 820394"/>
                <a:gd name="connsiteX3" fmla="*/ 302281 w 778373"/>
                <a:gd name="connsiteY3" fmla="*/ 94920 h 820394"/>
                <a:gd name="connsiteX4" fmla="*/ 778373 w 778373"/>
                <a:gd name="connsiteY4" fmla="*/ 4235 h 820394"/>
                <a:gd name="connsiteX0" fmla="*/ 656097 w 724109"/>
                <a:gd name="connsiteY0" fmla="*/ 752380 h 809393"/>
                <a:gd name="connsiteX1" fmla="*/ 28863 w 724109"/>
                <a:gd name="connsiteY1" fmla="*/ 775052 h 809393"/>
                <a:gd name="connsiteX2" fmla="*/ 119547 w 724109"/>
                <a:gd name="connsiteY2" fmla="*/ 752381 h 809393"/>
                <a:gd name="connsiteX3" fmla="*/ 248017 w 724109"/>
                <a:gd name="connsiteY3" fmla="*/ 94920 h 809393"/>
                <a:gd name="connsiteX4" fmla="*/ 724109 w 724109"/>
                <a:gd name="connsiteY4" fmla="*/ 4235 h 809393"/>
                <a:gd name="connsiteX0" fmla="*/ 642713 w 710725"/>
                <a:gd name="connsiteY0" fmla="*/ 753327 h 815624"/>
                <a:gd name="connsiteX1" fmla="*/ 15479 w 710725"/>
                <a:gd name="connsiteY1" fmla="*/ 775999 h 815624"/>
                <a:gd name="connsiteX2" fmla="*/ 234633 w 710725"/>
                <a:gd name="connsiteY2" fmla="*/ 95867 h 815624"/>
                <a:gd name="connsiteX3" fmla="*/ 710725 w 710725"/>
                <a:gd name="connsiteY3" fmla="*/ 5182 h 815624"/>
                <a:gd name="connsiteX0" fmla="*/ 650546 w 718558"/>
                <a:gd name="connsiteY0" fmla="*/ 764075 h 828252"/>
                <a:gd name="connsiteX1" fmla="*/ 23312 w 718558"/>
                <a:gd name="connsiteY1" fmla="*/ 786747 h 828252"/>
                <a:gd name="connsiteX2" fmla="*/ 190078 w 718558"/>
                <a:gd name="connsiteY2" fmla="*/ 80421 h 828252"/>
                <a:gd name="connsiteX3" fmla="*/ 718558 w 718558"/>
                <a:gd name="connsiteY3" fmla="*/ 15930 h 828252"/>
                <a:gd name="connsiteX0" fmla="*/ 650546 w 718558"/>
                <a:gd name="connsiteY0" fmla="*/ 764075 h 828252"/>
                <a:gd name="connsiteX1" fmla="*/ 23312 w 718558"/>
                <a:gd name="connsiteY1" fmla="*/ 786747 h 828252"/>
                <a:gd name="connsiteX2" fmla="*/ 190078 w 718558"/>
                <a:gd name="connsiteY2" fmla="*/ 80421 h 828252"/>
                <a:gd name="connsiteX3" fmla="*/ 718558 w 718558"/>
                <a:gd name="connsiteY3" fmla="*/ 15930 h 828252"/>
                <a:gd name="connsiteX0" fmla="*/ 650546 w 718558"/>
                <a:gd name="connsiteY0" fmla="*/ 748145 h 812322"/>
                <a:gd name="connsiteX1" fmla="*/ 23312 w 718558"/>
                <a:gd name="connsiteY1" fmla="*/ 770817 h 812322"/>
                <a:gd name="connsiteX2" fmla="*/ 190078 w 718558"/>
                <a:gd name="connsiteY2" fmla="*/ 64491 h 812322"/>
                <a:gd name="connsiteX3" fmla="*/ 718558 w 718558"/>
                <a:gd name="connsiteY3" fmla="*/ 0 h 812322"/>
                <a:gd name="connsiteX0" fmla="*/ 650546 w 718558"/>
                <a:gd name="connsiteY0" fmla="*/ 748145 h 812322"/>
                <a:gd name="connsiteX1" fmla="*/ 23312 w 718558"/>
                <a:gd name="connsiteY1" fmla="*/ 770817 h 812322"/>
                <a:gd name="connsiteX2" fmla="*/ 190078 w 718558"/>
                <a:gd name="connsiteY2" fmla="*/ 64491 h 812322"/>
                <a:gd name="connsiteX3" fmla="*/ 718558 w 718558"/>
                <a:gd name="connsiteY3" fmla="*/ 0 h 812322"/>
                <a:gd name="connsiteX0" fmla="*/ 641397 w 709409"/>
                <a:gd name="connsiteY0" fmla="*/ 748145 h 812322"/>
                <a:gd name="connsiteX1" fmla="*/ 14163 w 709409"/>
                <a:gd name="connsiteY1" fmla="*/ 770817 h 812322"/>
                <a:gd name="connsiteX2" fmla="*/ 180929 w 709409"/>
                <a:gd name="connsiteY2" fmla="*/ 64491 h 812322"/>
                <a:gd name="connsiteX3" fmla="*/ 709409 w 709409"/>
                <a:gd name="connsiteY3" fmla="*/ 0 h 812322"/>
                <a:gd name="connsiteX0" fmla="*/ 657796 w 725808"/>
                <a:gd name="connsiteY0" fmla="*/ 748145 h 773366"/>
                <a:gd name="connsiteX1" fmla="*/ 30562 w 725808"/>
                <a:gd name="connsiteY1" fmla="*/ 770817 h 773366"/>
                <a:gd name="connsiteX2" fmla="*/ 197328 w 725808"/>
                <a:gd name="connsiteY2" fmla="*/ 64491 h 773366"/>
                <a:gd name="connsiteX3" fmla="*/ 725808 w 725808"/>
                <a:gd name="connsiteY3" fmla="*/ 0 h 773366"/>
                <a:gd name="connsiteX0" fmla="*/ 627313 w 695325"/>
                <a:gd name="connsiteY0" fmla="*/ 748145 h 770867"/>
                <a:gd name="connsiteX1" fmla="*/ 79 w 695325"/>
                <a:gd name="connsiteY1" fmla="*/ 770817 h 770867"/>
                <a:gd name="connsiteX2" fmla="*/ 166845 w 695325"/>
                <a:gd name="connsiteY2" fmla="*/ 64491 h 770867"/>
                <a:gd name="connsiteX3" fmla="*/ 695325 w 695325"/>
                <a:gd name="connsiteY3" fmla="*/ 0 h 770867"/>
                <a:gd name="connsiteX0" fmla="*/ 647487 w 715499"/>
                <a:gd name="connsiteY0" fmla="*/ 748145 h 770817"/>
                <a:gd name="connsiteX1" fmla="*/ 20253 w 715499"/>
                <a:gd name="connsiteY1" fmla="*/ 770817 h 770817"/>
                <a:gd name="connsiteX2" fmla="*/ 156757 w 715499"/>
                <a:gd name="connsiteY2" fmla="*/ 218064 h 770817"/>
                <a:gd name="connsiteX3" fmla="*/ 187019 w 715499"/>
                <a:gd name="connsiteY3" fmla="*/ 64491 h 770817"/>
                <a:gd name="connsiteX4" fmla="*/ 715499 w 715499"/>
                <a:gd name="connsiteY4" fmla="*/ 0 h 770817"/>
                <a:gd name="connsiteX0" fmla="*/ 647487 w 715499"/>
                <a:gd name="connsiteY0" fmla="*/ 748145 h 770817"/>
                <a:gd name="connsiteX1" fmla="*/ 20253 w 715499"/>
                <a:gd name="connsiteY1" fmla="*/ 770817 h 770817"/>
                <a:gd name="connsiteX2" fmla="*/ 156757 w 715499"/>
                <a:gd name="connsiteY2" fmla="*/ 218064 h 770817"/>
                <a:gd name="connsiteX3" fmla="*/ 187019 w 715499"/>
                <a:gd name="connsiteY3" fmla="*/ 64491 h 770817"/>
                <a:gd name="connsiteX4" fmla="*/ 715499 w 715499"/>
                <a:gd name="connsiteY4" fmla="*/ 0 h 770817"/>
                <a:gd name="connsiteX0" fmla="*/ 650546 w 718558"/>
                <a:gd name="connsiteY0" fmla="*/ 748145 h 812322"/>
                <a:gd name="connsiteX1" fmla="*/ 23312 w 718558"/>
                <a:gd name="connsiteY1" fmla="*/ 770817 h 812322"/>
                <a:gd name="connsiteX2" fmla="*/ 190078 w 718558"/>
                <a:gd name="connsiteY2" fmla="*/ 64491 h 812322"/>
                <a:gd name="connsiteX3" fmla="*/ 718558 w 718558"/>
                <a:gd name="connsiteY3" fmla="*/ 0 h 812322"/>
                <a:gd name="connsiteX0" fmla="*/ 641987 w 709999"/>
                <a:gd name="connsiteY0" fmla="*/ 748145 h 812322"/>
                <a:gd name="connsiteX1" fmla="*/ 14753 w 709999"/>
                <a:gd name="connsiteY1" fmla="*/ 770817 h 812322"/>
                <a:gd name="connsiteX2" fmla="*/ 181519 w 709999"/>
                <a:gd name="connsiteY2" fmla="*/ 64491 h 812322"/>
                <a:gd name="connsiteX3" fmla="*/ 709999 w 709999"/>
                <a:gd name="connsiteY3" fmla="*/ 0 h 812322"/>
                <a:gd name="connsiteX0" fmla="*/ 641801 w 709813"/>
                <a:gd name="connsiteY0" fmla="*/ 748145 h 772383"/>
                <a:gd name="connsiteX1" fmla="*/ 14567 w 709813"/>
                <a:gd name="connsiteY1" fmla="*/ 770817 h 772383"/>
                <a:gd name="connsiteX2" fmla="*/ 181333 w 709813"/>
                <a:gd name="connsiteY2" fmla="*/ 64491 h 772383"/>
                <a:gd name="connsiteX3" fmla="*/ 709813 w 709813"/>
                <a:gd name="connsiteY3" fmla="*/ 0 h 772383"/>
                <a:gd name="connsiteX0" fmla="*/ 627328 w 695340"/>
                <a:gd name="connsiteY0" fmla="*/ 748145 h 771993"/>
                <a:gd name="connsiteX1" fmla="*/ 94 w 695340"/>
                <a:gd name="connsiteY1" fmla="*/ 770817 h 771993"/>
                <a:gd name="connsiteX2" fmla="*/ 166860 w 695340"/>
                <a:gd name="connsiteY2" fmla="*/ 64491 h 771993"/>
                <a:gd name="connsiteX3" fmla="*/ 695340 w 695340"/>
                <a:gd name="connsiteY3" fmla="*/ 0 h 771993"/>
                <a:gd name="connsiteX0" fmla="*/ 627277 w 695289"/>
                <a:gd name="connsiteY0" fmla="*/ 748145 h 770819"/>
                <a:gd name="connsiteX1" fmla="*/ 43 w 695289"/>
                <a:gd name="connsiteY1" fmla="*/ 770817 h 770819"/>
                <a:gd name="connsiteX2" fmla="*/ 166809 w 695289"/>
                <a:gd name="connsiteY2" fmla="*/ 64491 h 770819"/>
                <a:gd name="connsiteX3" fmla="*/ 695289 w 695289"/>
                <a:gd name="connsiteY3" fmla="*/ 0 h 770819"/>
                <a:gd name="connsiteX0" fmla="*/ 644267 w 712279"/>
                <a:gd name="connsiteY0" fmla="*/ 748145 h 816007"/>
                <a:gd name="connsiteX1" fmla="*/ 17033 w 712279"/>
                <a:gd name="connsiteY1" fmla="*/ 770817 h 816007"/>
                <a:gd name="connsiteX2" fmla="*/ 162367 w 712279"/>
                <a:gd name="connsiteY2" fmla="*/ 13294 h 816007"/>
                <a:gd name="connsiteX3" fmla="*/ 712279 w 712279"/>
                <a:gd name="connsiteY3" fmla="*/ 0 h 816007"/>
                <a:gd name="connsiteX0" fmla="*/ 630695 w 698707"/>
                <a:gd name="connsiteY0" fmla="*/ 748145 h 771675"/>
                <a:gd name="connsiteX1" fmla="*/ 3461 w 698707"/>
                <a:gd name="connsiteY1" fmla="*/ 770817 h 771675"/>
                <a:gd name="connsiteX2" fmla="*/ 148795 w 698707"/>
                <a:gd name="connsiteY2" fmla="*/ 13294 h 771675"/>
                <a:gd name="connsiteX3" fmla="*/ 698707 w 698707"/>
                <a:gd name="connsiteY3" fmla="*/ 0 h 771675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55 w 695367"/>
                <a:gd name="connsiteY0" fmla="*/ 748145 h 770856"/>
                <a:gd name="connsiteX1" fmla="*/ 121 w 695367"/>
                <a:gd name="connsiteY1" fmla="*/ 770817 h 770856"/>
                <a:gd name="connsiteX2" fmla="*/ 145455 w 695367"/>
                <a:gd name="connsiteY2" fmla="*/ 13294 h 770856"/>
                <a:gd name="connsiteX3" fmla="*/ 695367 w 695367"/>
                <a:gd name="connsiteY3" fmla="*/ 0 h 770856"/>
                <a:gd name="connsiteX0" fmla="*/ 627355 w 695367"/>
                <a:gd name="connsiteY0" fmla="*/ 748145 h 770856"/>
                <a:gd name="connsiteX1" fmla="*/ 121 w 695367"/>
                <a:gd name="connsiteY1" fmla="*/ 770817 h 770856"/>
                <a:gd name="connsiteX2" fmla="*/ 145455 w 695367"/>
                <a:gd name="connsiteY2" fmla="*/ 13294 h 770856"/>
                <a:gd name="connsiteX3" fmla="*/ 695367 w 695367"/>
                <a:gd name="connsiteY3" fmla="*/ 0 h 770856"/>
                <a:gd name="connsiteX0" fmla="*/ 627235 w 695247"/>
                <a:gd name="connsiteY0" fmla="*/ 748145 h 772339"/>
                <a:gd name="connsiteX1" fmla="*/ 1 w 695247"/>
                <a:gd name="connsiteY1" fmla="*/ 770817 h 772339"/>
                <a:gd name="connsiteX2" fmla="*/ 145335 w 695247"/>
                <a:gd name="connsiteY2" fmla="*/ 13294 h 772339"/>
                <a:gd name="connsiteX3" fmla="*/ 695247 w 695247"/>
                <a:gd name="connsiteY3" fmla="*/ 0 h 772339"/>
                <a:gd name="connsiteX0" fmla="*/ 627235 w 695247"/>
                <a:gd name="connsiteY0" fmla="*/ 748145 h 772339"/>
                <a:gd name="connsiteX1" fmla="*/ 1 w 695247"/>
                <a:gd name="connsiteY1" fmla="*/ 770817 h 772339"/>
                <a:gd name="connsiteX2" fmla="*/ 145335 w 695247"/>
                <a:gd name="connsiteY2" fmla="*/ 13294 h 772339"/>
                <a:gd name="connsiteX3" fmla="*/ 695247 w 695247"/>
                <a:gd name="connsiteY3" fmla="*/ 0 h 772339"/>
                <a:gd name="connsiteX0" fmla="*/ 627234 w 695246"/>
                <a:gd name="connsiteY0" fmla="*/ 748145 h 770817"/>
                <a:gd name="connsiteX1" fmla="*/ 0 w 695246"/>
                <a:gd name="connsiteY1" fmla="*/ 770817 h 770817"/>
                <a:gd name="connsiteX2" fmla="*/ 145334 w 695246"/>
                <a:gd name="connsiteY2" fmla="*/ 13294 h 770817"/>
                <a:gd name="connsiteX3" fmla="*/ 695246 w 695246"/>
                <a:gd name="connsiteY3" fmla="*/ 0 h 770817"/>
                <a:gd name="connsiteX0" fmla="*/ 627234 w 695246"/>
                <a:gd name="connsiteY0" fmla="*/ 748145 h 770817"/>
                <a:gd name="connsiteX1" fmla="*/ 0 w 695246"/>
                <a:gd name="connsiteY1" fmla="*/ 770817 h 770817"/>
                <a:gd name="connsiteX2" fmla="*/ 145334 w 695246"/>
                <a:gd name="connsiteY2" fmla="*/ 13294 h 770817"/>
                <a:gd name="connsiteX3" fmla="*/ 695246 w 695246"/>
                <a:gd name="connsiteY3" fmla="*/ 0 h 770817"/>
                <a:gd name="connsiteX0" fmla="*/ 627234 w 695246"/>
                <a:gd name="connsiteY0" fmla="*/ 748145 h 770817"/>
                <a:gd name="connsiteX1" fmla="*/ 0 w 695246"/>
                <a:gd name="connsiteY1" fmla="*/ 770817 h 770817"/>
                <a:gd name="connsiteX2" fmla="*/ 145334 w 695246"/>
                <a:gd name="connsiteY2" fmla="*/ 13294 h 770817"/>
                <a:gd name="connsiteX3" fmla="*/ 695246 w 695246"/>
                <a:gd name="connsiteY3" fmla="*/ 0 h 770817"/>
                <a:gd name="connsiteX0" fmla="*/ 486740 w 554752"/>
                <a:gd name="connsiteY0" fmla="*/ 748145 h 748195"/>
                <a:gd name="connsiteX1" fmla="*/ 0 w 554752"/>
                <a:gd name="connsiteY1" fmla="*/ 748195 h 748195"/>
                <a:gd name="connsiteX2" fmla="*/ 4840 w 554752"/>
                <a:gd name="connsiteY2" fmla="*/ 13294 h 748195"/>
                <a:gd name="connsiteX3" fmla="*/ 554752 w 554752"/>
                <a:gd name="connsiteY3" fmla="*/ 0 h 748195"/>
                <a:gd name="connsiteX0" fmla="*/ 484359 w 552371"/>
                <a:gd name="connsiteY0" fmla="*/ 748145 h 820823"/>
                <a:gd name="connsiteX1" fmla="*/ 0 w 552371"/>
                <a:gd name="connsiteY1" fmla="*/ 820823 h 820823"/>
                <a:gd name="connsiteX2" fmla="*/ 2459 w 552371"/>
                <a:gd name="connsiteY2" fmla="*/ 13294 h 820823"/>
                <a:gd name="connsiteX3" fmla="*/ 552371 w 552371"/>
                <a:gd name="connsiteY3" fmla="*/ 0 h 820823"/>
                <a:gd name="connsiteX0" fmla="*/ 484359 w 552371"/>
                <a:gd name="connsiteY0" fmla="*/ 748145 h 881293"/>
                <a:gd name="connsiteX1" fmla="*/ 486546 w 552371"/>
                <a:gd name="connsiteY1" fmla="*/ 831236 h 881293"/>
                <a:gd name="connsiteX2" fmla="*/ 0 w 552371"/>
                <a:gd name="connsiteY2" fmla="*/ 820823 h 881293"/>
                <a:gd name="connsiteX3" fmla="*/ 2459 w 552371"/>
                <a:gd name="connsiteY3" fmla="*/ 13294 h 881293"/>
                <a:gd name="connsiteX4" fmla="*/ 552371 w 552371"/>
                <a:gd name="connsiteY4" fmla="*/ 0 h 881293"/>
                <a:gd name="connsiteX0" fmla="*/ 486546 w 552371"/>
                <a:gd name="connsiteY0" fmla="*/ 831236 h 881293"/>
                <a:gd name="connsiteX1" fmla="*/ 0 w 552371"/>
                <a:gd name="connsiteY1" fmla="*/ 820823 h 881293"/>
                <a:gd name="connsiteX2" fmla="*/ 2459 w 552371"/>
                <a:gd name="connsiteY2" fmla="*/ 13294 h 881293"/>
                <a:gd name="connsiteX3" fmla="*/ 552371 w 552371"/>
                <a:gd name="connsiteY3" fmla="*/ 0 h 881293"/>
                <a:gd name="connsiteX0" fmla="*/ 505596 w 552371"/>
                <a:gd name="connsiteY0" fmla="*/ 866954 h 894719"/>
                <a:gd name="connsiteX1" fmla="*/ 0 w 552371"/>
                <a:gd name="connsiteY1" fmla="*/ 820823 h 894719"/>
                <a:gd name="connsiteX2" fmla="*/ 2459 w 552371"/>
                <a:gd name="connsiteY2" fmla="*/ 13294 h 894719"/>
                <a:gd name="connsiteX3" fmla="*/ 552371 w 552371"/>
                <a:gd name="connsiteY3" fmla="*/ 0 h 894719"/>
                <a:gd name="connsiteX0" fmla="*/ 594893 w 594893"/>
                <a:gd name="connsiteY0" fmla="*/ 1087220 h 1087885"/>
                <a:gd name="connsiteX1" fmla="*/ 0 w 594893"/>
                <a:gd name="connsiteY1" fmla="*/ 820823 h 1087885"/>
                <a:gd name="connsiteX2" fmla="*/ 2459 w 594893"/>
                <a:gd name="connsiteY2" fmla="*/ 13294 h 1087885"/>
                <a:gd name="connsiteX3" fmla="*/ 552371 w 594893"/>
                <a:gd name="connsiteY3" fmla="*/ 0 h 1087885"/>
                <a:gd name="connsiteX0" fmla="*/ 593694 w 593694"/>
                <a:gd name="connsiteY0" fmla="*/ 1087220 h 1139755"/>
                <a:gd name="connsiteX1" fmla="*/ 9517 w 593694"/>
                <a:gd name="connsiteY1" fmla="*/ 1080379 h 1139755"/>
                <a:gd name="connsiteX2" fmla="*/ 1260 w 593694"/>
                <a:gd name="connsiteY2" fmla="*/ 13294 h 1139755"/>
                <a:gd name="connsiteX3" fmla="*/ 551172 w 593694"/>
                <a:gd name="connsiteY3" fmla="*/ 0 h 1139755"/>
                <a:gd name="connsiteX0" fmla="*/ 593694 w 593694"/>
                <a:gd name="connsiteY0" fmla="*/ 1087220 h 1092028"/>
                <a:gd name="connsiteX1" fmla="*/ 9517 w 593694"/>
                <a:gd name="connsiteY1" fmla="*/ 1080379 h 1092028"/>
                <a:gd name="connsiteX2" fmla="*/ 1260 w 593694"/>
                <a:gd name="connsiteY2" fmla="*/ 13294 h 1092028"/>
                <a:gd name="connsiteX3" fmla="*/ 551172 w 593694"/>
                <a:gd name="connsiteY3" fmla="*/ 0 h 1092028"/>
                <a:gd name="connsiteX0" fmla="*/ 593694 w 593694"/>
                <a:gd name="connsiteY0" fmla="*/ 1087220 h 1099405"/>
                <a:gd name="connsiteX1" fmla="*/ 9517 w 593694"/>
                <a:gd name="connsiteY1" fmla="*/ 1097048 h 1099405"/>
                <a:gd name="connsiteX2" fmla="*/ 1260 w 593694"/>
                <a:gd name="connsiteY2" fmla="*/ 13294 h 1099405"/>
                <a:gd name="connsiteX3" fmla="*/ 551172 w 593694"/>
                <a:gd name="connsiteY3" fmla="*/ 0 h 1099405"/>
                <a:gd name="connsiteX0" fmla="*/ 593694 w 593694"/>
                <a:gd name="connsiteY0" fmla="*/ 1087220 h 1098408"/>
                <a:gd name="connsiteX1" fmla="*/ 9517 w 593694"/>
                <a:gd name="connsiteY1" fmla="*/ 1097048 h 1098408"/>
                <a:gd name="connsiteX2" fmla="*/ 1260 w 593694"/>
                <a:gd name="connsiteY2" fmla="*/ 13294 h 1098408"/>
                <a:gd name="connsiteX3" fmla="*/ 551172 w 593694"/>
                <a:gd name="connsiteY3" fmla="*/ 0 h 1098408"/>
                <a:gd name="connsiteX0" fmla="*/ 591313 w 591313"/>
                <a:gd name="connsiteY0" fmla="*/ 1095554 h 1100106"/>
                <a:gd name="connsiteX1" fmla="*/ 9517 w 591313"/>
                <a:gd name="connsiteY1" fmla="*/ 1097048 h 1100106"/>
                <a:gd name="connsiteX2" fmla="*/ 1260 w 591313"/>
                <a:gd name="connsiteY2" fmla="*/ 13294 h 1100106"/>
                <a:gd name="connsiteX3" fmla="*/ 551172 w 591313"/>
                <a:gd name="connsiteY3" fmla="*/ 0 h 1100106"/>
                <a:gd name="connsiteX0" fmla="*/ 591313 w 591313"/>
                <a:gd name="connsiteY0" fmla="*/ 1095554 h 1099753"/>
                <a:gd name="connsiteX1" fmla="*/ 9517 w 591313"/>
                <a:gd name="connsiteY1" fmla="*/ 1097048 h 1099753"/>
                <a:gd name="connsiteX2" fmla="*/ 1260 w 591313"/>
                <a:gd name="connsiteY2" fmla="*/ 13294 h 1099753"/>
                <a:gd name="connsiteX3" fmla="*/ 551172 w 591313"/>
                <a:gd name="connsiteY3" fmla="*/ 0 h 1099753"/>
                <a:gd name="connsiteX0" fmla="*/ 591313 w 591313"/>
                <a:gd name="connsiteY0" fmla="*/ 1095554 h 1099753"/>
                <a:gd name="connsiteX1" fmla="*/ 9517 w 591313"/>
                <a:gd name="connsiteY1" fmla="*/ 1097048 h 1099753"/>
                <a:gd name="connsiteX2" fmla="*/ 1260 w 591313"/>
                <a:gd name="connsiteY2" fmla="*/ 13294 h 1099753"/>
                <a:gd name="connsiteX3" fmla="*/ 551172 w 591313"/>
                <a:gd name="connsiteY3" fmla="*/ 0 h 1099753"/>
                <a:gd name="connsiteX0" fmla="*/ 591313 w 591313"/>
                <a:gd name="connsiteY0" fmla="*/ 1082260 h 1086459"/>
                <a:gd name="connsiteX1" fmla="*/ 9517 w 591313"/>
                <a:gd name="connsiteY1" fmla="*/ 1083754 h 1086459"/>
                <a:gd name="connsiteX2" fmla="*/ 1260 w 591313"/>
                <a:gd name="connsiteY2" fmla="*/ 0 h 1086459"/>
                <a:gd name="connsiteX3" fmla="*/ 551172 w 591313"/>
                <a:gd name="connsiteY3" fmla="*/ 994 h 1086459"/>
                <a:gd name="connsiteX0" fmla="*/ 586870 w 586870"/>
                <a:gd name="connsiteY0" fmla="*/ 1081266 h 1085465"/>
                <a:gd name="connsiteX1" fmla="*/ 5074 w 586870"/>
                <a:gd name="connsiteY1" fmla="*/ 1082760 h 1085465"/>
                <a:gd name="connsiteX2" fmla="*/ 1579 w 586870"/>
                <a:gd name="connsiteY2" fmla="*/ 15674 h 1085465"/>
                <a:gd name="connsiteX3" fmla="*/ 546729 w 586870"/>
                <a:gd name="connsiteY3" fmla="*/ 0 h 1085465"/>
                <a:gd name="connsiteX0" fmla="*/ 590188 w 590188"/>
                <a:gd name="connsiteY0" fmla="*/ 1081266 h 1085465"/>
                <a:gd name="connsiteX1" fmla="*/ 8392 w 590188"/>
                <a:gd name="connsiteY1" fmla="*/ 1082760 h 1085465"/>
                <a:gd name="connsiteX2" fmla="*/ 1326 w 590188"/>
                <a:gd name="connsiteY2" fmla="*/ 10911 h 1085465"/>
                <a:gd name="connsiteX3" fmla="*/ 550047 w 590188"/>
                <a:gd name="connsiteY3" fmla="*/ 0 h 1085465"/>
                <a:gd name="connsiteX0" fmla="*/ 592442 w 592442"/>
                <a:gd name="connsiteY0" fmla="*/ 1081266 h 1085465"/>
                <a:gd name="connsiteX1" fmla="*/ 10646 w 592442"/>
                <a:gd name="connsiteY1" fmla="*/ 1082760 h 1085465"/>
                <a:gd name="connsiteX2" fmla="*/ 1199 w 592442"/>
                <a:gd name="connsiteY2" fmla="*/ 2577 h 1085465"/>
                <a:gd name="connsiteX3" fmla="*/ 552301 w 592442"/>
                <a:gd name="connsiteY3" fmla="*/ 0 h 1085465"/>
                <a:gd name="connsiteX0" fmla="*/ 591351 w 591351"/>
                <a:gd name="connsiteY0" fmla="*/ 1081266 h 1085465"/>
                <a:gd name="connsiteX1" fmla="*/ 9555 w 591351"/>
                <a:gd name="connsiteY1" fmla="*/ 1082760 h 1085465"/>
                <a:gd name="connsiteX2" fmla="*/ 108 w 591351"/>
                <a:gd name="connsiteY2" fmla="*/ 2577 h 1085465"/>
                <a:gd name="connsiteX3" fmla="*/ 551210 w 591351"/>
                <a:gd name="connsiteY3" fmla="*/ 0 h 1085465"/>
                <a:gd name="connsiteX0" fmla="*/ 591405 w 591405"/>
                <a:gd name="connsiteY0" fmla="*/ 1081266 h 1085465"/>
                <a:gd name="connsiteX1" fmla="*/ 9609 w 591405"/>
                <a:gd name="connsiteY1" fmla="*/ 1082760 h 1085465"/>
                <a:gd name="connsiteX2" fmla="*/ 162 w 591405"/>
                <a:gd name="connsiteY2" fmla="*/ 2577 h 1085465"/>
                <a:gd name="connsiteX3" fmla="*/ 551264 w 591405"/>
                <a:gd name="connsiteY3" fmla="*/ 0 h 1085465"/>
                <a:gd name="connsiteX0" fmla="*/ 591405 w 591405"/>
                <a:gd name="connsiteY0" fmla="*/ 1081266 h 1084480"/>
                <a:gd name="connsiteX1" fmla="*/ 9609 w 591405"/>
                <a:gd name="connsiteY1" fmla="*/ 1082760 h 1084480"/>
                <a:gd name="connsiteX2" fmla="*/ 162 w 591405"/>
                <a:gd name="connsiteY2" fmla="*/ 2577 h 1084480"/>
                <a:gd name="connsiteX3" fmla="*/ 551264 w 591405"/>
                <a:gd name="connsiteY3" fmla="*/ 0 h 1084480"/>
                <a:gd name="connsiteX0" fmla="*/ 586642 w 586642"/>
                <a:gd name="connsiteY0" fmla="*/ 1081266 h 1084480"/>
                <a:gd name="connsiteX1" fmla="*/ 9609 w 586642"/>
                <a:gd name="connsiteY1" fmla="*/ 1082760 h 1084480"/>
                <a:gd name="connsiteX2" fmla="*/ 162 w 586642"/>
                <a:gd name="connsiteY2" fmla="*/ 2577 h 1084480"/>
                <a:gd name="connsiteX3" fmla="*/ 551264 w 586642"/>
                <a:gd name="connsiteY3" fmla="*/ 0 h 1084480"/>
                <a:gd name="connsiteX0" fmla="*/ 587818 w 587818"/>
                <a:gd name="connsiteY0" fmla="*/ 1089405 h 1092619"/>
                <a:gd name="connsiteX1" fmla="*/ 10785 w 587818"/>
                <a:gd name="connsiteY1" fmla="*/ 1090899 h 1092619"/>
                <a:gd name="connsiteX2" fmla="*/ 147 w 587818"/>
                <a:gd name="connsiteY2" fmla="*/ 0 h 1092619"/>
                <a:gd name="connsiteX3" fmla="*/ 552440 w 587818"/>
                <a:gd name="connsiteY3" fmla="*/ 8139 h 1092619"/>
                <a:gd name="connsiteX0" fmla="*/ 587818 w 587818"/>
                <a:gd name="connsiteY0" fmla="*/ 1081266 h 1084480"/>
                <a:gd name="connsiteX1" fmla="*/ 10785 w 587818"/>
                <a:gd name="connsiteY1" fmla="*/ 1082760 h 1084480"/>
                <a:gd name="connsiteX2" fmla="*/ 147 w 587818"/>
                <a:gd name="connsiteY2" fmla="*/ 196 h 1084480"/>
                <a:gd name="connsiteX3" fmla="*/ 552440 w 587818"/>
                <a:gd name="connsiteY3" fmla="*/ 0 h 1084480"/>
                <a:gd name="connsiteX0" fmla="*/ 591416 w 591416"/>
                <a:gd name="connsiteY0" fmla="*/ 1081266 h 1084480"/>
                <a:gd name="connsiteX1" fmla="*/ 96 w 591416"/>
                <a:gd name="connsiteY1" fmla="*/ 1082760 h 1084480"/>
                <a:gd name="connsiteX2" fmla="*/ 3745 w 591416"/>
                <a:gd name="connsiteY2" fmla="*/ 196 h 1084480"/>
                <a:gd name="connsiteX3" fmla="*/ 556038 w 591416"/>
                <a:gd name="connsiteY3" fmla="*/ 0 h 1084480"/>
                <a:gd name="connsiteX0" fmla="*/ 591416 w 591416"/>
                <a:gd name="connsiteY0" fmla="*/ 1081266 h 1084480"/>
                <a:gd name="connsiteX1" fmla="*/ 96 w 591416"/>
                <a:gd name="connsiteY1" fmla="*/ 1082760 h 1084480"/>
                <a:gd name="connsiteX2" fmla="*/ 3745 w 591416"/>
                <a:gd name="connsiteY2" fmla="*/ 196 h 1084480"/>
                <a:gd name="connsiteX3" fmla="*/ 556038 w 591416"/>
                <a:gd name="connsiteY3" fmla="*/ 0 h 1084480"/>
                <a:gd name="connsiteX0" fmla="*/ 591416 w 591416"/>
                <a:gd name="connsiteY0" fmla="*/ 1081266 h 1082760"/>
                <a:gd name="connsiteX1" fmla="*/ 96 w 591416"/>
                <a:gd name="connsiteY1" fmla="*/ 1082760 h 1082760"/>
                <a:gd name="connsiteX2" fmla="*/ 3745 w 591416"/>
                <a:gd name="connsiteY2" fmla="*/ 196 h 1082760"/>
                <a:gd name="connsiteX3" fmla="*/ 556038 w 591416"/>
                <a:gd name="connsiteY3" fmla="*/ 0 h 1082760"/>
                <a:gd name="connsiteX0" fmla="*/ 588565 w 588565"/>
                <a:gd name="connsiteY0" fmla="*/ 1081266 h 1081266"/>
                <a:gd name="connsiteX1" fmla="*/ 817 w 588565"/>
                <a:gd name="connsiteY1" fmla="*/ 1077998 h 1081266"/>
                <a:gd name="connsiteX2" fmla="*/ 894 w 588565"/>
                <a:gd name="connsiteY2" fmla="*/ 196 h 1081266"/>
                <a:gd name="connsiteX3" fmla="*/ 553187 w 588565"/>
                <a:gd name="connsiteY3" fmla="*/ 0 h 1081266"/>
                <a:gd name="connsiteX0" fmla="*/ 588099 w 588099"/>
                <a:gd name="connsiteY0" fmla="*/ 1081266 h 1081570"/>
                <a:gd name="connsiteX1" fmla="*/ 2732 w 588099"/>
                <a:gd name="connsiteY1" fmla="*/ 1081570 h 1081570"/>
                <a:gd name="connsiteX2" fmla="*/ 428 w 588099"/>
                <a:gd name="connsiteY2" fmla="*/ 196 h 1081570"/>
                <a:gd name="connsiteX3" fmla="*/ 552721 w 588099"/>
                <a:gd name="connsiteY3" fmla="*/ 0 h 108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8099" h="1081570">
                  <a:moveTo>
                    <a:pt x="588099" y="1081266"/>
                  </a:moveTo>
                  <a:lnTo>
                    <a:pt x="2732" y="1081570"/>
                  </a:lnTo>
                  <a:cubicBezTo>
                    <a:pt x="2090" y="977592"/>
                    <a:pt x="-1146" y="267969"/>
                    <a:pt x="428" y="196"/>
                  </a:cubicBezTo>
                  <a:lnTo>
                    <a:pt x="552721" y="0"/>
                  </a:lnTo>
                </a:path>
              </a:pathLst>
            </a:custGeom>
            <a:noFill/>
            <a:ln w="12700">
              <a:solidFill>
                <a:schemeClr val="accent6">
                  <a:lumMod val="75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71599" y="3381121"/>
            <a:ext cx="1382695" cy="57888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Non-normative</a:t>
            </a:r>
            <a:br>
              <a:rPr lang="en-US" sz="1400" dirty="0" smtClean="0"/>
            </a:br>
            <a:r>
              <a:rPr lang="en-US" sz="1400" dirty="0" smtClean="0"/>
              <a:t>sample layout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4580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103</Words>
  <Application>Microsoft Office PowerPoint</Application>
  <PresentationFormat>On-screen Show 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Custom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</dc:creator>
  <cp:lastModifiedBy>Anders</cp:lastModifiedBy>
  <cp:revision>24</cp:revision>
  <dcterms:created xsi:type="dcterms:W3CDTF">2020-02-22T13:51:49Z</dcterms:created>
  <dcterms:modified xsi:type="dcterms:W3CDTF">2020-03-04T15:59:01Z</dcterms:modified>
</cp:coreProperties>
</file>