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0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1.1,</a:t>
            </a:r>
            <a:r>
              <a:rPr lang="en-US" sz="1000" baseline="0" dirty="0" smtClean="0"/>
              <a:t> 2020-03-04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for public </a:t>
            </a:r>
            <a:r>
              <a:rPr lang="en-US" sz="2200" smtClean="0"/>
              <a:t>testing using </a:t>
            </a:r>
            <a:r>
              <a:rPr lang="en-US" sz="2200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systems like 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compatibility with ECB/EPI 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  <p:sp>
        <p:nvSpPr>
          <p:cNvPr id="2" name="12-Point Star 1"/>
          <p:cNvSpPr/>
          <p:nvPr/>
        </p:nvSpPr>
        <p:spPr>
          <a:xfrm>
            <a:off x="8267133" y="3666505"/>
            <a:ext cx="485524" cy="498659"/>
          </a:xfrm>
          <a:prstGeom prst="star12">
            <a:avLst>
              <a:gd name="adj" fmla="val 22312"/>
            </a:avLst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0" y="1939836"/>
            <a:ext cx="2314375" cy="4114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Up-Down Arrow 2"/>
          <p:cNvSpPr/>
          <p:nvPr/>
        </p:nvSpPr>
        <p:spPr>
          <a:xfrm>
            <a:off x="4172794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743" y="919804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48035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343085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189692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045675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24576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84000" y="3075056"/>
            <a:ext cx="46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576" y="2834648"/>
            <a:ext cx="20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24000" y="3665800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24575" y="3513077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8128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4576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32120" y="4283463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4576" y="3913388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6412" y="5322637"/>
            <a:ext cx="4130678" cy="1416182"/>
            <a:chOff x="4257746" y="5387398"/>
            <a:chExt cx="4130678" cy="1416182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(defined by the virtual card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599" y="3381121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27</cp:revision>
  <dcterms:created xsi:type="dcterms:W3CDTF">2020-02-22T13:51:49Z</dcterms:created>
  <dcterms:modified xsi:type="dcterms:W3CDTF">2020-03-22T12:50:56Z</dcterms:modified>
</cp:coreProperties>
</file>