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25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</a:t>
            </a:r>
            <a:r>
              <a:rPr lang="en-US" sz="1000" dirty="0" smtClean="0"/>
              <a:t>1.3,</a:t>
            </a:r>
            <a:r>
              <a:rPr lang="en-US" sz="1000" baseline="0" dirty="0" smtClean="0"/>
              <a:t> 2020-04-18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for public </a:t>
            </a:r>
            <a:r>
              <a:rPr lang="en-US" sz="2200" smtClean="0"/>
              <a:t>testing using </a:t>
            </a:r>
            <a:r>
              <a:rPr lang="en-US" sz="2200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systems like 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compatibility with ECB/EPI 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44603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69" y="1930653"/>
            <a:ext cx="2314375" cy="4114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Up-Down Arrow 2"/>
          <p:cNvSpPr/>
          <p:nvPr/>
        </p:nvSpPr>
        <p:spPr>
          <a:xfrm>
            <a:off x="3596731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9680" y="919804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71972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767022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613629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5469612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48513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247937" y="3219357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8513" y="2978949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 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247937" y="3646748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8512" y="3494025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22065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48513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356057" y="4283463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8513" y="3913388"/>
            <a:ext cx="1588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130349" y="5322637"/>
            <a:ext cx="4130678" cy="1416182"/>
            <a:chOff x="4257746" y="5387398"/>
            <a:chExt cx="4130678" cy="1416182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24328" y="260648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804249" y="4283463"/>
            <a:ext cx="1687289" cy="873729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372200" y="4720328"/>
            <a:ext cx="432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4" t="45484" r="24288" b="38768"/>
          <a:stretch/>
        </p:blipFill>
        <p:spPr>
          <a:xfrm>
            <a:off x="6931678" y="4395429"/>
            <a:ext cx="1440000" cy="6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104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33</cp:revision>
  <dcterms:created xsi:type="dcterms:W3CDTF">2020-02-22T13:51:49Z</dcterms:created>
  <dcterms:modified xsi:type="dcterms:W3CDTF">2020-04-18T04:34:17Z</dcterms:modified>
</cp:coreProperties>
</file>