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4F2"/>
    <a:srgbClr val="9698F2"/>
    <a:srgbClr val="B5BAED"/>
    <a:srgbClr val="A8AEEA"/>
    <a:srgbClr val="A5ABE9"/>
    <a:srgbClr val="C2C6F0"/>
    <a:srgbClr val="A9AFE9"/>
    <a:srgbClr val="8181FB"/>
    <a:srgbClr val="C5D5E9"/>
    <a:srgbClr val="7CA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204" y="6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AAB3-557F-4330-B53C-1C2D6716F1AF}" type="datetimeFigureOut">
              <a:rPr lang="en-US" smtClean="0"/>
              <a:t>2015-07-13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AE22B-2701-42FC-AC11-AFB463E8C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419872" y="4005064"/>
            <a:ext cx="1178345" cy="670213"/>
            <a:chOff x="6660233" y="4342963"/>
            <a:chExt cx="117834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>
              <a:gsLst>
                <a:gs pos="70000">
                  <a:srgbClr val="9294F2"/>
                </a:gs>
                <a:gs pos="31000">
                  <a:srgbClr val="9FA2F3"/>
                </a:gs>
                <a:gs pos="0">
                  <a:srgbClr val="8181FB"/>
                </a:gs>
                <a:gs pos="50000">
                  <a:srgbClr val="B5BAED"/>
                </a:gs>
                <a:gs pos="100000">
                  <a:srgbClr val="8181FB"/>
                </a:gs>
              </a:gsLst>
              <a:lin ang="13500000" scaled="1"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b="1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TextBox 44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419872" y="4139552"/>
            <a:ext cx="1178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19871" y="4344857"/>
            <a:ext cx="117834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419872" y="4005064"/>
            <a:ext cx="1178345" cy="670213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b="1" dirty="0">
              <a:solidFill>
                <a:srgbClr val="6D8838"/>
              </a:solidFill>
              <a:latin typeface="Sylfaen" panose="010A05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8750" y="4092603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spc="1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COOL</a:t>
            </a:r>
            <a:endParaRPr lang="en-US" sz="1400" b="1" spc="1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6</cp:revision>
  <dcterms:created xsi:type="dcterms:W3CDTF">2015-06-26T05:33:40Z</dcterms:created>
  <dcterms:modified xsi:type="dcterms:W3CDTF">2015-07-13T13:48:21Z</dcterms:modified>
</cp:coreProperties>
</file>