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7227" y="6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AAB3-557F-4330-B53C-1C2D6716F1AF}" type="datetimeFigureOut">
              <a:rPr lang="en-US" smtClean="0"/>
              <a:t>2015-06-26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9933" y="3093894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Box 37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TextBox 4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spc="100" noProof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noProof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1</cp:revision>
  <dcterms:created xsi:type="dcterms:W3CDTF">2015-06-26T05:33:40Z</dcterms:created>
  <dcterms:modified xsi:type="dcterms:W3CDTF">2015-06-26T05:40:51Z</dcterms:modified>
</cp:coreProperties>
</file>