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7227" y="6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9933" y="3093894"/>
            <a:ext cx="1178345" cy="670213"/>
            <a:chOff x="6660233" y="4342963"/>
            <a:chExt cx="117834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Box 43"/>
            <p:cNvSpPr txBox="1"/>
            <p:nvPr/>
          </p:nvSpPr>
          <p:spPr>
            <a:xfrm>
              <a:off x="6696237" y="4426003"/>
              <a:ext cx="10801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spc="100" noProof="1" smtClean="0">
                  <a:solidFill>
                    <a:schemeClr val="accent2"/>
                  </a:solidFill>
                  <a:latin typeface="Bauhaus 93" panose="04030905020B02020C02" pitchFamily="82" charset="0"/>
                  <a:ea typeface="Segoe UI Emoji" panose="020B0502040204020203" pitchFamily="34" charset="0"/>
                  <a:cs typeface="Aharoni" panose="02010803020104030203" pitchFamily="2" charset="-79"/>
                </a:rPr>
                <a:t>UnusualCard</a:t>
              </a:r>
              <a:endParaRPr lang="en-US" sz="1000" spc="100" baseline="70000" noProof="1">
                <a:solidFill>
                  <a:schemeClr val="accent2"/>
                </a:solidFill>
                <a:latin typeface="Bauhaus 93" panose="04030905020B02020C02" pitchFamily="82" charset="0"/>
                <a:ea typeface="Segoe UI Emoji" panose="020B05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Box 44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</cp:revision>
  <dcterms:created xsi:type="dcterms:W3CDTF">2015-06-26T05:33:40Z</dcterms:created>
  <dcterms:modified xsi:type="dcterms:W3CDTF">2015-07-13T13:55:25Z</dcterms:modified>
</cp:coreProperties>
</file>