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40"/>
    <p:restoredTop sz="94898"/>
  </p:normalViewPr>
  <p:slideViewPr>
    <p:cSldViewPr snapToGrid="0">
      <p:cViewPr varScale="1">
        <p:scale>
          <a:sx n="104" d="100"/>
          <a:sy n="104" d="100"/>
        </p:scale>
        <p:origin x="216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2DC2B-A868-EB48-BC74-89BE29D1DE6E}" type="datetimeFigureOut">
              <a:rPr lang="en-US" smtClean="0"/>
              <a:t>9/4/24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5AEAB-4CBB-0042-9A5E-12B0D378A0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5AEAB-4CBB-0042-9A5E-12B0D378A0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0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7597-EF04-7E78-64FC-D977E131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6811-A223-30BF-59EE-BFFADEB5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8701-B0A3-59E8-3E9F-5AA7C062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419" y="6638120"/>
            <a:ext cx="2077813" cy="246221"/>
          </a:xfrm>
        </p:spPr>
        <p:txBody>
          <a:bodyPr wrap="square">
            <a:sp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EUIDW Payment Draft - Peer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E751-83F0-9A74-829B-BEA4D02F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4056" y="6545191"/>
            <a:ext cx="20574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dirty="0"/>
              <a:t>Page </a:t>
            </a:r>
            <a:fld id="{07CFA2E1-6809-964B-AD46-95BA28ED9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9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C32FA-6002-595D-80BB-63937476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EAEF8-1DA1-6BFA-18D0-1CCEA077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F1397-2A6D-11C8-2413-F0A76899F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733-D956-5CBE-D74C-E357E9E74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33094" y="6415802"/>
            <a:ext cx="2077812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EUIDW Payment Draft - Peer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3718-9009-3E1A-EFD5-6498D5BA0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 </a:t>
            </a:r>
            <a:fld id="{07CFA2E1-6809-964B-AD46-95BA28ED9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0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hyperlink" Target="https://cyberphone.github.io/doc/satur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F485B20-71DF-A8B5-59E6-AC8E51DE5A1E}"/>
              </a:ext>
            </a:extLst>
          </p:cNvPr>
          <p:cNvCxnSpPr>
            <a:cxnSpLocks/>
          </p:cNvCxnSpPr>
          <p:nvPr/>
        </p:nvCxnSpPr>
        <p:spPr>
          <a:xfrm>
            <a:off x="2679192" y="3603228"/>
            <a:ext cx="1965960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03047C-F8FD-8D08-D902-32CFDCFF56C4}"/>
              </a:ext>
            </a:extLst>
          </p:cNvPr>
          <p:cNvCxnSpPr>
            <a:cxnSpLocks/>
          </p:cNvCxnSpPr>
          <p:nvPr/>
        </p:nvCxnSpPr>
        <p:spPr>
          <a:xfrm>
            <a:off x="4649715" y="822960"/>
            <a:ext cx="0" cy="301752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FD3F8F-886C-3F37-714D-C6CB39022B6C}"/>
              </a:ext>
            </a:extLst>
          </p:cNvPr>
          <p:cNvCxnSpPr>
            <a:cxnSpLocks/>
          </p:cNvCxnSpPr>
          <p:nvPr/>
        </p:nvCxnSpPr>
        <p:spPr>
          <a:xfrm>
            <a:off x="2663058" y="822960"/>
            <a:ext cx="0" cy="31089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56A1BF-87EC-C043-FE12-59E811C223AF}"/>
              </a:ext>
            </a:extLst>
          </p:cNvPr>
          <p:cNvCxnSpPr>
            <a:cxnSpLocks/>
          </p:cNvCxnSpPr>
          <p:nvPr/>
        </p:nvCxnSpPr>
        <p:spPr>
          <a:xfrm>
            <a:off x="734425" y="823293"/>
            <a:ext cx="0" cy="17373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28CEB6-3E1A-F922-6B84-24A05123AEFF}"/>
              </a:ext>
            </a:extLst>
          </p:cNvPr>
          <p:cNvCxnSpPr>
            <a:cxnSpLocks/>
          </p:cNvCxnSpPr>
          <p:nvPr/>
        </p:nvCxnSpPr>
        <p:spPr>
          <a:xfrm>
            <a:off x="2679192" y="1618488"/>
            <a:ext cx="196596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920D1E-FDB7-B460-9E4C-2BAADF88CD66}"/>
              </a:ext>
            </a:extLst>
          </p:cNvPr>
          <p:cNvSpPr txBox="1"/>
          <p:nvPr/>
        </p:nvSpPr>
        <p:spPr>
          <a:xfrm>
            <a:off x="3846452" y="139190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Payee (merchant)</a:t>
            </a:r>
          </a:p>
        </p:txBody>
      </p:sp>
      <p:pic>
        <p:nvPicPr>
          <p:cNvPr id="26" name="Picture 6" descr="C:\Users\Anders\AppData\Local\Microsoft\Windows\INetCache\IE\10FYNQXY\Crystal_Clear_kdm_user_female[1].png">
            <a:extLst>
              <a:ext uri="{FF2B5EF4-FFF2-40B4-BE49-F238E27FC236}">
                <a16:creationId xmlns:a16="http://schemas.microsoft.com/office/drawing/2014/main" id="{94F8F635-95AF-C343-C731-ED23C7169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54" y="390080"/>
            <a:ext cx="680311" cy="6577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1F9A73E-AE3B-0C47-CC33-A97EE8E9A633}"/>
              </a:ext>
            </a:extLst>
          </p:cNvPr>
          <p:cNvGrpSpPr/>
          <p:nvPr/>
        </p:nvGrpSpPr>
        <p:grpSpPr>
          <a:xfrm>
            <a:off x="2450592" y="484632"/>
            <a:ext cx="438912" cy="566928"/>
            <a:chOff x="1892812" y="5206800"/>
            <a:chExt cx="717232" cy="912439"/>
          </a:xfrm>
        </p:grpSpPr>
        <p:pic>
          <p:nvPicPr>
            <p:cNvPr id="28" name="Picture 4" descr="C:\Users\Anders\AppData\Local\Microsoft\Windows\INetCache\IE\YM8GPEOA\mobile[1].png">
              <a:extLst>
                <a:ext uri="{FF2B5EF4-FFF2-40B4-BE49-F238E27FC236}">
                  <a16:creationId xmlns:a16="http://schemas.microsoft.com/office/drawing/2014/main" id="{897A9F1E-C5D7-15ED-393B-FDCFAD07CD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92812" y="5206800"/>
              <a:ext cx="717232" cy="91243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4309C4-37C1-29E4-A89F-3F299A851428}"/>
                </a:ext>
              </a:extLst>
            </p:cNvPr>
            <p:cNvSpPr/>
            <p:nvPr/>
          </p:nvSpPr>
          <p:spPr>
            <a:xfrm>
              <a:off x="2021788" y="5351899"/>
              <a:ext cx="442834" cy="627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40B14-AC81-3CFD-F1BD-E03845733486}"/>
                </a:ext>
              </a:extLst>
            </p:cNvPr>
            <p:cNvSpPr txBox="1"/>
            <p:nvPr/>
          </p:nvSpPr>
          <p:spPr>
            <a:xfrm>
              <a:off x="1916682" y="5388532"/>
              <a:ext cx="677589" cy="356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€100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1A551A7-A59B-991A-E63C-767547B04487}"/>
                </a:ext>
              </a:extLst>
            </p:cNvPr>
            <p:cNvGrpSpPr/>
            <p:nvPr/>
          </p:nvGrpSpPr>
          <p:grpSpPr>
            <a:xfrm>
              <a:off x="2159017" y="5746582"/>
              <a:ext cx="145192" cy="130681"/>
              <a:chOff x="7812386" y="2253126"/>
              <a:chExt cx="144016" cy="14401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2284779-0F28-8406-91C0-56422D94EB3C}"/>
                  </a:ext>
                </a:extLst>
              </p:cNvPr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999588E-DDEA-F39D-2B31-D33221A012B9}"/>
                  </a:ext>
                </a:extLst>
              </p:cNvPr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1AC7270-8F92-88C1-27FA-A82C1C26330F}"/>
              </a:ext>
            </a:extLst>
          </p:cNvPr>
          <p:cNvSpPr txBox="1"/>
          <p:nvPr/>
        </p:nvSpPr>
        <p:spPr>
          <a:xfrm>
            <a:off x="420654" y="13919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Payer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510E1E72-7424-E1EB-19E4-7F82DBEAB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3719" y="502920"/>
            <a:ext cx="751992" cy="5308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439E8A-EE69-262E-B976-51126A149A9F}"/>
              </a:ext>
            </a:extLst>
          </p:cNvPr>
          <p:cNvCxnSpPr>
            <a:cxnSpLocks/>
          </p:cNvCxnSpPr>
          <p:nvPr/>
        </p:nvCxnSpPr>
        <p:spPr>
          <a:xfrm flipH="1">
            <a:off x="2679192" y="2588123"/>
            <a:ext cx="1965960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CBDB35-9A46-255D-A502-AF534375CF2D}"/>
              </a:ext>
            </a:extLst>
          </p:cNvPr>
          <p:cNvSpPr txBox="1"/>
          <p:nvPr/>
        </p:nvSpPr>
        <p:spPr>
          <a:xfrm>
            <a:off x="2336572" y="139190"/>
            <a:ext cx="67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Wallet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1F46A4-88C3-806E-FE3A-383D001C6F1A}"/>
              </a:ext>
            </a:extLst>
          </p:cNvPr>
          <p:cNvCxnSpPr>
            <a:cxnSpLocks/>
          </p:cNvCxnSpPr>
          <p:nvPr/>
        </p:nvCxnSpPr>
        <p:spPr>
          <a:xfrm flipH="1">
            <a:off x="742409" y="1942763"/>
            <a:ext cx="192024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55A1BA-B938-A6FD-8F07-B7852451EFE1}"/>
              </a:ext>
            </a:extLst>
          </p:cNvPr>
          <p:cNvCxnSpPr>
            <a:cxnSpLocks/>
          </p:cNvCxnSpPr>
          <p:nvPr/>
        </p:nvCxnSpPr>
        <p:spPr>
          <a:xfrm>
            <a:off x="2679192" y="3274044"/>
            <a:ext cx="196596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0B3B23-7C83-ADF1-5DFF-73638A9DAD7C}"/>
              </a:ext>
            </a:extLst>
          </p:cNvPr>
          <p:cNvCxnSpPr>
            <a:cxnSpLocks/>
          </p:cNvCxnSpPr>
          <p:nvPr/>
        </p:nvCxnSpPr>
        <p:spPr>
          <a:xfrm flipH="1">
            <a:off x="742408" y="2265443"/>
            <a:ext cx="192024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36A621-47F2-DBCF-1845-03E9D892C234}"/>
              </a:ext>
            </a:extLst>
          </p:cNvPr>
          <p:cNvCxnSpPr>
            <a:cxnSpLocks/>
          </p:cNvCxnSpPr>
          <p:nvPr/>
        </p:nvCxnSpPr>
        <p:spPr>
          <a:xfrm flipH="1">
            <a:off x="2679192" y="1297403"/>
            <a:ext cx="1965960" cy="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010ACA2-190E-D4C0-2DD1-3E71935C6FEE}"/>
              </a:ext>
            </a:extLst>
          </p:cNvPr>
          <p:cNvSpPr txBox="1"/>
          <p:nvPr/>
        </p:nvSpPr>
        <p:spPr>
          <a:xfrm>
            <a:off x="3412863" y="1192572"/>
            <a:ext cx="489287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“Pay”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433852-5CE5-6CAC-96F1-B6943991630D}"/>
              </a:ext>
            </a:extLst>
          </p:cNvPr>
          <p:cNvSpPr txBox="1"/>
          <p:nvPr/>
        </p:nvSpPr>
        <p:spPr>
          <a:xfrm>
            <a:off x="2941429" y="1515110"/>
            <a:ext cx="1432157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Authorization Request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B4D6B4-81A0-A6FB-5C7F-859435F07988}"/>
              </a:ext>
            </a:extLst>
          </p:cNvPr>
          <p:cNvSpPr txBox="1"/>
          <p:nvPr/>
        </p:nvSpPr>
        <p:spPr>
          <a:xfrm>
            <a:off x="1034050" y="1837889"/>
            <a:ext cx="1318862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Credential Selection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54AFBF4-8192-A0A0-9E3B-E0D786384C95}"/>
              </a:ext>
            </a:extLst>
          </p:cNvPr>
          <p:cNvSpPr txBox="1"/>
          <p:nvPr/>
        </p:nvSpPr>
        <p:spPr>
          <a:xfrm>
            <a:off x="1238271" y="2160910"/>
            <a:ext cx="805343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“Authorize”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9D858A-4CBA-9D8C-ACAA-7CFF79BF09D8}"/>
              </a:ext>
            </a:extLst>
          </p:cNvPr>
          <p:cNvSpPr txBox="1"/>
          <p:nvPr/>
        </p:nvSpPr>
        <p:spPr>
          <a:xfrm>
            <a:off x="2891256" y="2483931"/>
            <a:ext cx="1532504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Authorization Response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93E0F9C-7873-A1A3-A188-394EB7A35839}"/>
              </a:ext>
            </a:extLst>
          </p:cNvPr>
          <p:cNvSpPr txBox="1"/>
          <p:nvPr/>
        </p:nvSpPr>
        <p:spPr>
          <a:xfrm>
            <a:off x="3208265" y="3175984"/>
            <a:ext cx="898483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Show Result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2DBA552-C21D-C776-D94B-EFA051BF16CE}"/>
              </a:ext>
            </a:extLst>
          </p:cNvPr>
          <p:cNvSpPr txBox="1"/>
          <p:nvPr/>
        </p:nvSpPr>
        <p:spPr>
          <a:xfrm>
            <a:off x="3144551" y="3499003"/>
            <a:ext cx="1025912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Receipt Polling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5AAAC0E-7307-811A-2BDA-37EF82FECFA3}"/>
              </a:ext>
            </a:extLst>
          </p:cNvPr>
          <p:cNvSpPr/>
          <p:nvPr/>
        </p:nvSpPr>
        <p:spPr>
          <a:xfrm>
            <a:off x="640042" y="1841022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5A09CEF5-D8B4-3E12-FCCF-69A1458226BD}"/>
              </a:ext>
            </a:extLst>
          </p:cNvPr>
          <p:cNvSpPr/>
          <p:nvPr/>
        </p:nvSpPr>
        <p:spPr>
          <a:xfrm>
            <a:off x="2566496" y="1193109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0AB99B0-DB16-6139-DAEE-B0A29D153409}"/>
              </a:ext>
            </a:extLst>
          </p:cNvPr>
          <p:cNvSpPr/>
          <p:nvPr/>
        </p:nvSpPr>
        <p:spPr>
          <a:xfrm>
            <a:off x="4555186" y="1515478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79451E8D-FDBF-6044-6C00-6B45DEDF4469}"/>
              </a:ext>
            </a:extLst>
          </p:cNvPr>
          <p:cNvSpPr/>
          <p:nvPr/>
        </p:nvSpPr>
        <p:spPr>
          <a:xfrm>
            <a:off x="640292" y="2160216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77CB047-44BA-E472-20DA-4CA0DFFC263A}"/>
              </a:ext>
            </a:extLst>
          </p:cNvPr>
          <p:cNvSpPr/>
          <p:nvPr/>
        </p:nvSpPr>
        <p:spPr>
          <a:xfrm>
            <a:off x="2568877" y="2488935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414F043E-F7D1-E4EC-72DE-05B4F0F3E02F}"/>
              </a:ext>
            </a:extLst>
          </p:cNvPr>
          <p:cNvSpPr/>
          <p:nvPr/>
        </p:nvSpPr>
        <p:spPr>
          <a:xfrm>
            <a:off x="4555186" y="3171442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FF6FC9CE-A93A-DD17-9CCF-72E6D072E5A7}"/>
              </a:ext>
            </a:extLst>
          </p:cNvPr>
          <p:cNvSpPr/>
          <p:nvPr/>
        </p:nvSpPr>
        <p:spPr>
          <a:xfrm>
            <a:off x="2566343" y="3498868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9A0A463-5873-FC75-7420-26B7779F7243}"/>
              </a:ext>
            </a:extLst>
          </p:cNvPr>
          <p:cNvSpPr>
            <a:spLocks/>
          </p:cNvSpPr>
          <p:nvPr/>
        </p:nvSpPr>
        <p:spPr>
          <a:xfrm>
            <a:off x="1762305" y="4130166"/>
            <a:ext cx="201168" cy="201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0A54806-D147-3D18-84F7-CA3440F7DEEE}"/>
              </a:ext>
            </a:extLst>
          </p:cNvPr>
          <p:cNvSpPr txBox="1"/>
          <p:nvPr/>
        </p:nvSpPr>
        <p:spPr>
          <a:xfrm>
            <a:off x="1949587" y="4112611"/>
            <a:ext cx="2287742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Independent of Payment Network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10119D4-2CED-A8FB-D215-EC3BD716F988}"/>
              </a:ext>
            </a:extLst>
          </p:cNvPr>
          <p:cNvCxnSpPr>
            <a:cxnSpLocks/>
          </p:cNvCxnSpPr>
          <p:nvPr/>
        </p:nvCxnSpPr>
        <p:spPr>
          <a:xfrm flipH="1">
            <a:off x="5412766" y="4012029"/>
            <a:ext cx="274320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8C3A31-78C0-9F5C-AF80-C1DF072EEBD2}"/>
              </a:ext>
            </a:extLst>
          </p:cNvPr>
          <p:cNvCxnSpPr>
            <a:cxnSpLocks/>
          </p:cNvCxnSpPr>
          <p:nvPr/>
        </p:nvCxnSpPr>
        <p:spPr>
          <a:xfrm>
            <a:off x="5400407" y="4233736"/>
            <a:ext cx="27432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F2BB2A-3FA6-5E0C-5BD4-31549EFAB733}"/>
              </a:ext>
            </a:extLst>
          </p:cNvPr>
          <p:cNvSpPr txBox="1"/>
          <p:nvPr/>
        </p:nvSpPr>
        <p:spPr>
          <a:xfrm>
            <a:off x="5661811" y="3885984"/>
            <a:ext cx="876650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POST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E20589-0578-8B0D-0BFF-E5E3573A6DF2}"/>
              </a:ext>
            </a:extLst>
          </p:cNvPr>
          <p:cNvSpPr txBox="1"/>
          <p:nvPr/>
        </p:nvSpPr>
        <p:spPr>
          <a:xfrm>
            <a:off x="5661811" y="4112183"/>
            <a:ext cx="1147494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Response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22840B-EDE5-7B9E-ACD8-B74345F8CCF3}"/>
              </a:ext>
            </a:extLst>
          </p:cNvPr>
          <p:cNvCxnSpPr>
            <a:cxnSpLocks/>
          </p:cNvCxnSpPr>
          <p:nvPr/>
        </p:nvCxnSpPr>
        <p:spPr>
          <a:xfrm flipH="1">
            <a:off x="5413364" y="3791237"/>
            <a:ext cx="274320" cy="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B9DB8C-9967-99EE-C1DE-8842BBA5B6AD}"/>
              </a:ext>
            </a:extLst>
          </p:cNvPr>
          <p:cNvSpPr txBox="1"/>
          <p:nvPr/>
        </p:nvSpPr>
        <p:spPr>
          <a:xfrm>
            <a:off x="5662409" y="3665192"/>
            <a:ext cx="797526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GET</a:t>
            </a:r>
          </a:p>
        </p:txBody>
      </p:sp>
      <p:sp>
        <p:nvSpPr>
          <p:cNvPr id="57" name="Left-Right Arrow 56">
            <a:extLst>
              <a:ext uri="{FF2B5EF4-FFF2-40B4-BE49-F238E27FC236}">
                <a16:creationId xmlns:a16="http://schemas.microsoft.com/office/drawing/2014/main" id="{4DBE2D08-7379-B6C8-2476-357A3FB90B4A}"/>
              </a:ext>
            </a:extLst>
          </p:cNvPr>
          <p:cNvSpPr/>
          <p:nvPr/>
        </p:nvSpPr>
        <p:spPr>
          <a:xfrm>
            <a:off x="4672114" y="2867574"/>
            <a:ext cx="704088" cy="128016"/>
          </a:xfrm>
          <a:prstGeom prst="leftRightArrow">
            <a:avLst>
              <a:gd name="adj1" fmla="val 45899"/>
              <a:gd name="adj2" fmla="val 66984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5CA59A-A775-42C8-364E-6AB9548AE4E3}"/>
              </a:ext>
            </a:extLst>
          </p:cNvPr>
          <p:cNvGrpSpPr/>
          <p:nvPr/>
        </p:nvGrpSpPr>
        <p:grpSpPr>
          <a:xfrm>
            <a:off x="5390764" y="2465707"/>
            <a:ext cx="1383161" cy="810396"/>
            <a:chOff x="5668803" y="2309053"/>
            <a:chExt cx="1838831" cy="1160329"/>
          </a:xfrm>
          <a:effectLst>
            <a:outerShdw blurRad="50800" dist="50800" dir="2700000" sx="98239" sy="98239" algn="tl" rotWithShape="0">
              <a:prstClr val="black">
                <a:alpha val="40000"/>
              </a:prstClr>
            </a:outerShdw>
          </a:effectLst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867A189-1C94-1008-892F-E2E91C67CF28}"/>
                </a:ext>
              </a:extLst>
            </p:cNvPr>
            <p:cNvSpPr/>
            <p:nvPr/>
          </p:nvSpPr>
          <p:spPr>
            <a:xfrm rot="478580">
              <a:off x="5940843" y="2443509"/>
              <a:ext cx="605178" cy="592544"/>
            </a:xfrm>
            <a:custGeom>
              <a:avLst/>
              <a:gdLst>
                <a:gd name="connsiteX0" fmla="*/ 651958 w 651958"/>
                <a:gd name="connsiteY0" fmla="*/ 237765 h 477427"/>
                <a:gd name="connsiteX1" fmla="*/ 325979 w 651958"/>
                <a:gd name="connsiteY1" fmla="*/ 476474 h 477427"/>
                <a:gd name="connsiteX2" fmla="*/ 0 w 651958"/>
                <a:gd name="connsiteY2" fmla="*/ 237765 h 477427"/>
                <a:gd name="connsiteX3" fmla="*/ 325979 w 651958"/>
                <a:gd name="connsiteY3" fmla="*/ -954 h 477427"/>
                <a:gd name="connsiteX4" fmla="*/ 651958 w 651958"/>
                <a:gd name="connsiteY4" fmla="*/ 237765 h 47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8" h="477427">
                  <a:moveTo>
                    <a:pt x="651958" y="237765"/>
                  </a:moveTo>
                  <a:cubicBezTo>
                    <a:pt x="651958" y="369595"/>
                    <a:pt x="506012" y="476474"/>
                    <a:pt x="325979" y="476474"/>
                  </a:cubicBezTo>
                  <a:cubicBezTo>
                    <a:pt x="145946" y="476474"/>
                    <a:pt x="0" y="369595"/>
                    <a:pt x="0" y="237765"/>
                  </a:cubicBezTo>
                  <a:cubicBezTo>
                    <a:pt x="0" y="105923"/>
                    <a:pt x="145946" y="-954"/>
                    <a:pt x="325979" y="-954"/>
                  </a:cubicBezTo>
                  <a:cubicBezTo>
                    <a:pt x="506012" y="-954"/>
                    <a:pt x="651958" y="105923"/>
                    <a:pt x="651958" y="23776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53A5D8B-A08E-2185-70A2-90A72AC976A9}"/>
                </a:ext>
              </a:extLst>
            </p:cNvPr>
            <p:cNvSpPr/>
            <p:nvPr/>
          </p:nvSpPr>
          <p:spPr>
            <a:xfrm rot="478580">
              <a:off x="5952833" y="2459420"/>
              <a:ext cx="590586" cy="592504"/>
            </a:xfrm>
            <a:custGeom>
              <a:avLst/>
              <a:gdLst>
                <a:gd name="connsiteX0" fmla="*/ 668257 w 668256"/>
                <a:gd name="connsiteY0" fmla="*/ 237765 h 477395"/>
                <a:gd name="connsiteX1" fmla="*/ 334128 w 668256"/>
                <a:gd name="connsiteY1" fmla="*/ 476441 h 477395"/>
                <a:gd name="connsiteX2" fmla="*/ 0 w 668256"/>
                <a:gd name="connsiteY2" fmla="*/ 237765 h 477395"/>
                <a:gd name="connsiteX3" fmla="*/ 334128 w 668256"/>
                <a:gd name="connsiteY3" fmla="*/ -954 h 477395"/>
                <a:gd name="connsiteX4" fmla="*/ 668257 w 668256"/>
                <a:gd name="connsiteY4" fmla="*/ 237765 h 47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256" h="477395">
                  <a:moveTo>
                    <a:pt x="668257" y="237765"/>
                  </a:moveTo>
                  <a:cubicBezTo>
                    <a:pt x="668257" y="369563"/>
                    <a:pt x="518662" y="476441"/>
                    <a:pt x="334128" y="476441"/>
                  </a:cubicBezTo>
                  <a:cubicBezTo>
                    <a:pt x="149595" y="476441"/>
                    <a:pt x="0" y="369563"/>
                    <a:pt x="0" y="237765"/>
                  </a:cubicBezTo>
                  <a:cubicBezTo>
                    <a:pt x="0" y="105923"/>
                    <a:pt x="149595" y="-954"/>
                    <a:pt x="334128" y="-954"/>
                  </a:cubicBezTo>
                  <a:cubicBezTo>
                    <a:pt x="518662" y="-954"/>
                    <a:pt x="668257" y="105923"/>
                    <a:pt x="668257" y="237765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6C1B34F-7A12-F0A0-80A7-256810289E81}"/>
                </a:ext>
              </a:extLst>
            </p:cNvPr>
            <p:cNvSpPr/>
            <p:nvPr/>
          </p:nvSpPr>
          <p:spPr>
            <a:xfrm rot="478580">
              <a:off x="6480451" y="2433744"/>
              <a:ext cx="745241" cy="592559"/>
            </a:xfrm>
            <a:custGeom>
              <a:avLst/>
              <a:gdLst>
                <a:gd name="connsiteX0" fmla="*/ 651957 w 651957"/>
                <a:gd name="connsiteY0" fmla="*/ 237765 h 477439"/>
                <a:gd name="connsiteX1" fmla="*/ 325982 w 651957"/>
                <a:gd name="connsiteY1" fmla="*/ 476485 h 477439"/>
                <a:gd name="connsiteX2" fmla="*/ 0 w 651957"/>
                <a:gd name="connsiteY2" fmla="*/ 237765 h 477439"/>
                <a:gd name="connsiteX3" fmla="*/ 325982 w 651957"/>
                <a:gd name="connsiteY3" fmla="*/ -954 h 477439"/>
                <a:gd name="connsiteX4" fmla="*/ 651957 w 651957"/>
                <a:gd name="connsiteY4" fmla="*/ 237765 h 47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439">
                  <a:moveTo>
                    <a:pt x="651957" y="237765"/>
                  </a:moveTo>
                  <a:cubicBezTo>
                    <a:pt x="651957" y="369607"/>
                    <a:pt x="506017" y="476485"/>
                    <a:pt x="325982" y="476485"/>
                  </a:cubicBezTo>
                  <a:cubicBezTo>
                    <a:pt x="145946" y="476485"/>
                    <a:pt x="0" y="369607"/>
                    <a:pt x="0" y="237765"/>
                  </a:cubicBezTo>
                  <a:cubicBezTo>
                    <a:pt x="0" y="105924"/>
                    <a:pt x="145946" y="-954"/>
                    <a:pt x="325982" y="-954"/>
                  </a:cubicBezTo>
                  <a:cubicBezTo>
                    <a:pt x="506017" y="-954"/>
                    <a:pt x="651957" y="105924"/>
                    <a:pt x="651957" y="23776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AF8AC0F-4E14-1172-58B5-6E13E63A9701}"/>
                </a:ext>
              </a:extLst>
            </p:cNvPr>
            <p:cNvSpPr/>
            <p:nvPr/>
          </p:nvSpPr>
          <p:spPr>
            <a:xfrm rot="478580">
              <a:off x="6472717" y="2451955"/>
              <a:ext cx="750468" cy="621061"/>
            </a:xfrm>
            <a:custGeom>
              <a:avLst/>
              <a:gdLst>
                <a:gd name="connsiteX0" fmla="*/ 663597 w 663596"/>
                <a:gd name="connsiteY0" fmla="*/ 249259 h 500404"/>
                <a:gd name="connsiteX1" fmla="*/ 331793 w 663596"/>
                <a:gd name="connsiteY1" fmla="*/ 499450 h 500404"/>
                <a:gd name="connsiteX2" fmla="*/ 0 w 663596"/>
                <a:gd name="connsiteY2" fmla="*/ 249259 h 500404"/>
                <a:gd name="connsiteX3" fmla="*/ 331793 w 663596"/>
                <a:gd name="connsiteY3" fmla="*/ -954 h 500404"/>
                <a:gd name="connsiteX4" fmla="*/ 663597 w 663596"/>
                <a:gd name="connsiteY4" fmla="*/ 249259 h 50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596" h="500404">
                  <a:moveTo>
                    <a:pt x="663597" y="249259"/>
                  </a:moveTo>
                  <a:cubicBezTo>
                    <a:pt x="663597" y="387416"/>
                    <a:pt x="515049" y="499450"/>
                    <a:pt x="331793" y="499450"/>
                  </a:cubicBezTo>
                  <a:cubicBezTo>
                    <a:pt x="148551" y="499450"/>
                    <a:pt x="0" y="387416"/>
                    <a:pt x="0" y="249259"/>
                  </a:cubicBezTo>
                  <a:cubicBezTo>
                    <a:pt x="0" y="111069"/>
                    <a:pt x="148551" y="-954"/>
                    <a:pt x="331793" y="-954"/>
                  </a:cubicBezTo>
                  <a:cubicBezTo>
                    <a:pt x="515049" y="-954"/>
                    <a:pt x="663597" y="111069"/>
                    <a:pt x="663597" y="249259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E5E4400-E567-EFCA-83A3-95D4F516454E}"/>
                </a:ext>
              </a:extLst>
            </p:cNvPr>
            <p:cNvSpPr/>
            <p:nvPr/>
          </p:nvSpPr>
          <p:spPr>
            <a:xfrm rot="478580">
              <a:off x="6221470" y="2309053"/>
              <a:ext cx="529561" cy="361026"/>
            </a:xfrm>
            <a:custGeom>
              <a:avLst/>
              <a:gdLst>
                <a:gd name="connsiteX0" fmla="*/ 651957 w 651957"/>
                <a:gd name="connsiteY0" fmla="*/ 237765 h 477439"/>
                <a:gd name="connsiteX1" fmla="*/ 325982 w 651957"/>
                <a:gd name="connsiteY1" fmla="*/ 476485 h 477439"/>
                <a:gd name="connsiteX2" fmla="*/ 0 w 651957"/>
                <a:gd name="connsiteY2" fmla="*/ 237765 h 477439"/>
                <a:gd name="connsiteX3" fmla="*/ 325982 w 651957"/>
                <a:gd name="connsiteY3" fmla="*/ -954 h 477439"/>
                <a:gd name="connsiteX4" fmla="*/ 651957 w 651957"/>
                <a:gd name="connsiteY4" fmla="*/ 237765 h 47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439">
                  <a:moveTo>
                    <a:pt x="651957" y="237765"/>
                  </a:moveTo>
                  <a:cubicBezTo>
                    <a:pt x="651957" y="369607"/>
                    <a:pt x="506017" y="476485"/>
                    <a:pt x="325982" y="476485"/>
                  </a:cubicBezTo>
                  <a:cubicBezTo>
                    <a:pt x="145946" y="476485"/>
                    <a:pt x="0" y="369607"/>
                    <a:pt x="0" y="237765"/>
                  </a:cubicBezTo>
                  <a:cubicBezTo>
                    <a:pt x="0" y="105924"/>
                    <a:pt x="145946" y="-954"/>
                    <a:pt x="325982" y="-954"/>
                  </a:cubicBezTo>
                  <a:cubicBezTo>
                    <a:pt x="506017" y="-954"/>
                    <a:pt x="651957" y="105924"/>
                    <a:pt x="651957" y="23776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C50217-D500-A052-D594-6F87332F73EE}"/>
                </a:ext>
              </a:extLst>
            </p:cNvPr>
            <p:cNvSpPr/>
            <p:nvPr/>
          </p:nvSpPr>
          <p:spPr>
            <a:xfrm rot="478580">
              <a:off x="5861641" y="3003333"/>
              <a:ext cx="281193" cy="316490"/>
            </a:xfrm>
            <a:custGeom>
              <a:avLst/>
              <a:gdLst>
                <a:gd name="connsiteX0" fmla="*/ 302930 w 302929"/>
                <a:gd name="connsiteY0" fmla="*/ 126548 h 255004"/>
                <a:gd name="connsiteX1" fmla="*/ 151466 w 302929"/>
                <a:gd name="connsiteY1" fmla="*/ 254050 h 255004"/>
                <a:gd name="connsiteX2" fmla="*/ 0 w 302929"/>
                <a:gd name="connsiteY2" fmla="*/ 126548 h 255004"/>
                <a:gd name="connsiteX3" fmla="*/ 151466 w 302929"/>
                <a:gd name="connsiteY3" fmla="*/ -954 h 255004"/>
                <a:gd name="connsiteX4" fmla="*/ 302930 w 302929"/>
                <a:gd name="connsiteY4" fmla="*/ 126548 h 25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929" h="255004">
                  <a:moveTo>
                    <a:pt x="302930" y="126548"/>
                  </a:moveTo>
                  <a:cubicBezTo>
                    <a:pt x="302930" y="196904"/>
                    <a:pt x="235117" y="254050"/>
                    <a:pt x="151466" y="254050"/>
                  </a:cubicBezTo>
                  <a:cubicBezTo>
                    <a:pt x="67813" y="254050"/>
                    <a:pt x="0" y="196904"/>
                    <a:pt x="0" y="126548"/>
                  </a:cubicBezTo>
                  <a:cubicBezTo>
                    <a:pt x="0" y="56083"/>
                    <a:pt x="67813" y="-954"/>
                    <a:pt x="151466" y="-954"/>
                  </a:cubicBezTo>
                  <a:cubicBezTo>
                    <a:pt x="235117" y="-954"/>
                    <a:pt x="302930" y="56083"/>
                    <a:pt x="302930" y="12654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A2D22B3-D90B-E4D9-7A9D-4EF8547995F4}"/>
                </a:ext>
              </a:extLst>
            </p:cNvPr>
            <p:cNvSpPr/>
            <p:nvPr/>
          </p:nvSpPr>
          <p:spPr>
            <a:xfrm rot="478580">
              <a:off x="5871580" y="2996726"/>
              <a:ext cx="276870" cy="311690"/>
            </a:xfrm>
            <a:custGeom>
              <a:avLst/>
              <a:gdLst>
                <a:gd name="connsiteX0" fmla="*/ 298272 w 298272"/>
                <a:gd name="connsiteY0" fmla="*/ 124615 h 251136"/>
                <a:gd name="connsiteX1" fmla="*/ 149137 w 298272"/>
                <a:gd name="connsiteY1" fmla="*/ 250182 h 251136"/>
                <a:gd name="connsiteX2" fmla="*/ 0 w 298272"/>
                <a:gd name="connsiteY2" fmla="*/ 124615 h 251136"/>
                <a:gd name="connsiteX3" fmla="*/ 149137 w 298272"/>
                <a:gd name="connsiteY3" fmla="*/ -954 h 251136"/>
                <a:gd name="connsiteX4" fmla="*/ 298272 w 298272"/>
                <a:gd name="connsiteY4" fmla="*/ 124615 h 25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272" h="251136">
                  <a:moveTo>
                    <a:pt x="298272" y="124615"/>
                  </a:moveTo>
                  <a:cubicBezTo>
                    <a:pt x="298272" y="194005"/>
                    <a:pt x="231502" y="250182"/>
                    <a:pt x="149137" y="250182"/>
                  </a:cubicBezTo>
                  <a:cubicBezTo>
                    <a:pt x="66770" y="250182"/>
                    <a:pt x="0" y="194005"/>
                    <a:pt x="0" y="124615"/>
                  </a:cubicBezTo>
                  <a:cubicBezTo>
                    <a:pt x="0" y="55331"/>
                    <a:pt x="66770" y="-954"/>
                    <a:pt x="149137" y="-954"/>
                  </a:cubicBezTo>
                  <a:cubicBezTo>
                    <a:pt x="231502" y="-954"/>
                    <a:pt x="298272" y="55331"/>
                    <a:pt x="298272" y="124615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3BFCF4A-25B5-2F51-6180-AA89A36CD0A9}"/>
                </a:ext>
              </a:extLst>
            </p:cNvPr>
            <p:cNvSpPr/>
            <p:nvPr/>
          </p:nvSpPr>
          <p:spPr>
            <a:xfrm rot="478580">
              <a:off x="6522760" y="3078651"/>
              <a:ext cx="354183" cy="374144"/>
            </a:xfrm>
            <a:custGeom>
              <a:avLst/>
              <a:gdLst>
                <a:gd name="connsiteX0" fmla="*/ 221893 w 381561"/>
                <a:gd name="connsiteY0" fmla="*/ 298276 h 301457"/>
                <a:gd name="connsiteX1" fmla="*/ 2584 w 381561"/>
                <a:gd name="connsiteY1" fmla="*/ 175393 h 301457"/>
                <a:gd name="connsiteX2" fmla="*/ 159666 w 381561"/>
                <a:gd name="connsiteY2" fmla="*/ 1273 h 301457"/>
                <a:gd name="connsiteX3" fmla="*/ 378977 w 381561"/>
                <a:gd name="connsiteY3" fmla="*/ 124156 h 301457"/>
                <a:gd name="connsiteX4" fmla="*/ 221893 w 381561"/>
                <a:gd name="connsiteY4" fmla="*/ 298276 h 30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561" h="301457">
                  <a:moveTo>
                    <a:pt x="221893" y="298276"/>
                  </a:moveTo>
                  <a:cubicBezTo>
                    <a:pt x="117956" y="312455"/>
                    <a:pt x="19768" y="257459"/>
                    <a:pt x="2584" y="175393"/>
                  </a:cubicBezTo>
                  <a:cubicBezTo>
                    <a:pt x="-14600" y="93328"/>
                    <a:pt x="55728" y="15344"/>
                    <a:pt x="159666" y="1273"/>
                  </a:cubicBezTo>
                  <a:cubicBezTo>
                    <a:pt x="263603" y="-12906"/>
                    <a:pt x="361792" y="42091"/>
                    <a:pt x="378977" y="124156"/>
                  </a:cubicBezTo>
                  <a:cubicBezTo>
                    <a:pt x="396162" y="206221"/>
                    <a:pt x="325831" y="284205"/>
                    <a:pt x="221893" y="29827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132113F0-45CD-C491-CDFD-B165885DD8EE}"/>
                </a:ext>
              </a:extLst>
            </p:cNvPr>
            <p:cNvSpPr/>
            <p:nvPr/>
          </p:nvSpPr>
          <p:spPr>
            <a:xfrm rot="478580">
              <a:off x="6532510" y="3060754"/>
              <a:ext cx="348240" cy="374273"/>
            </a:xfrm>
            <a:custGeom>
              <a:avLst/>
              <a:gdLst>
                <a:gd name="connsiteX0" fmla="*/ 218170 w 375159"/>
                <a:gd name="connsiteY0" fmla="*/ 298383 h 301561"/>
                <a:gd name="connsiteX1" fmla="*/ 2541 w 375159"/>
                <a:gd name="connsiteY1" fmla="*/ 175501 h 301561"/>
                <a:gd name="connsiteX2" fmla="*/ 156987 w 375159"/>
                <a:gd name="connsiteY2" fmla="*/ 1273 h 301561"/>
                <a:gd name="connsiteX3" fmla="*/ 372619 w 375159"/>
                <a:gd name="connsiteY3" fmla="*/ 124156 h 301561"/>
                <a:gd name="connsiteX4" fmla="*/ 218170 w 375159"/>
                <a:gd name="connsiteY4" fmla="*/ 298383 h 30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159" h="301561">
                  <a:moveTo>
                    <a:pt x="218170" y="298383"/>
                  </a:moveTo>
                  <a:cubicBezTo>
                    <a:pt x="115977" y="312563"/>
                    <a:pt x="19436" y="257459"/>
                    <a:pt x="2541" y="175501"/>
                  </a:cubicBezTo>
                  <a:cubicBezTo>
                    <a:pt x="-14355" y="93435"/>
                    <a:pt x="54794" y="15452"/>
                    <a:pt x="156987" y="1273"/>
                  </a:cubicBezTo>
                  <a:cubicBezTo>
                    <a:pt x="259180" y="-12906"/>
                    <a:pt x="355721" y="42091"/>
                    <a:pt x="372619" y="124156"/>
                  </a:cubicBezTo>
                  <a:cubicBezTo>
                    <a:pt x="389517" y="206221"/>
                    <a:pt x="320363" y="284205"/>
                    <a:pt x="218170" y="298383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B966113-5C03-B817-4F07-F211EC031160}"/>
                </a:ext>
              </a:extLst>
            </p:cNvPr>
            <p:cNvSpPr/>
            <p:nvPr/>
          </p:nvSpPr>
          <p:spPr>
            <a:xfrm rot="478580">
              <a:off x="5668803" y="2715848"/>
              <a:ext cx="482920" cy="486227"/>
            </a:xfrm>
            <a:custGeom>
              <a:avLst/>
              <a:gdLst>
                <a:gd name="connsiteX0" fmla="*/ 520249 w 520249"/>
                <a:gd name="connsiteY0" fmla="*/ 191641 h 385190"/>
                <a:gd name="connsiteX1" fmla="*/ 260125 w 520249"/>
                <a:gd name="connsiteY1" fmla="*/ 384236 h 385190"/>
                <a:gd name="connsiteX2" fmla="*/ 0 w 520249"/>
                <a:gd name="connsiteY2" fmla="*/ 191641 h 385190"/>
                <a:gd name="connsiteX3" fmla="*/ 260125 w 520249"/>
                <a:gd name="connsiteY3" fmla="*/ -954 h 385190"/>
                <a:gd name="connsiteX4" fmla="*/ 520249 w 520249"/>
                <a:gd name="connsiteY4" fmla="*/ 191641 h 3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49" h="385190">
                  <a:moveTo>
                    <a:pt x="520249" y="191641"/>
                  </a:moveTo>
                  <a:cubicBezTo>
                    <a:pt x="520249" y="297982"/>
                    <a:pt x="403787" y="384236"/>
                    <a:pt x="260125" y="384236"/>
                  </a:cubicBezTo>
                  <a:cubicBezTo>
                    <a:pt x="116462" y="384236"/>
                    <a:pt x="0" y="297982"/>
                    <a:pt x="0" y="191641"/>
                  </a:cubicBezTo>
                  <a:cubicBezTo>
                    <a:pt x="0" y="85300"/>
                    <a:pt x="116462" y="-954"/>
                    <a:pt x="260125" y="-954"/>
                  </a:cubicBezTo>
                  <a:cubicBezTo>
                    <a:pt x="403787" y="-954"/>
                    <a:pt x="520249" y="85300"/>
                    <a:pt x="520249" y="19164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6D96651-F1B5-7A19-F8D0-33267D5F5045}"/>
                </a:ext>
              </a:extLst>
            </p:cNvPr>
            <p:cNvSpPr/>
            <p:nvPr/>
          </p:nvSpPr>
          <p:spPr>
            <a:xfrm rot="478580">
              <a:off x="6902451" y="2585048"/>
              <a:ext cx="605183" cy="592612"/>
            </a:xfrm>
            <a:custGeom>
              <a:avLst/>
              <a:gdLst>
                <a:gd name="connsiteX0" fmla="*/ 651964 w 651963"/>
                <a:gd name="connsiteY0" fmla="*/ 237744 h 477482"/>
                <a:gd name="connsiteX1" fmla="*/ 325988 w 651963"/>
                <a:gd name="connsiteY1" fmla="*/ 476528 h 477482"/>
                <a:gd name="connsiteX2" fmla="*/ 0 w 651963"/>
                <a:gd name="connsiteY2" fmla="*/ 237744 h 477482"/>
                <a:gd name="connsiteX3" fmla="*/ 325988 w 651963"/>
                <a:gd name="connsiteY3" fmla="*/ -954 h 477482"/>
                <a:gd name="connsiteX4" fmla="*/ 651964 w 651963"/>
                <a:gd name="connsiteY4" fmla="*/ 237744 h 47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63" h="477482">
                  <a:moveTo>
                    <a:pt x="651964" y="237744"/>
                  </a:moveTo>
                  <a:cubicBezTo>
                    <a:pt x="651964" y="369650"/>
                    <a:pt x="506011" y="476528"/>
                    <a:pt x="325988" y="476528"/>
                  </a:cubicBezTo>
                  <a:cubicBezTo>
                    <a:pt x="145953" y="476528"/>
                    <a:pt x="0" y="369650"/>
                    <a:pt x="0" y="237744"/>
                  </a:cubicBezTo>
                  <a:cubicBezTo>
                    <a:pt x="0" y="105924"/>
                    <a:pt x="145953" y="-954"/>
                    <a:pt x="325988" y="-954"/>
                  </a:cubicBezTo>
                  <a:cubicBezTo>
                    <a:pt x="506011" y="-954"/>
                    <a:pt x="651964" y="105924"/>
                    <a:pt x="651964" y="23774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3A99CE3-75D1-CAF8-A6B9-6F2B48731896}"/>
                </a:ext>
              </a:extLst>
            </p:cNvPr>
            <p:cNvSpPr/>
            <p:nvPr/>
          </p:nvSpPr>
          <p:spPr>
            <a:xfrm rot="478580">
              <a:off x="6054290" y="2867390"/>
              <a:ext cx="605177" cy="592452"/>
            </a:xfrm>
            <a:custGeom>
              <a:avLst/>
              <a:gdLst>
                <a:gd name="connsiteX0" fmla="*/ 651957 w 651957"/>
                <a:gd name="connsiteY0" fmla="*/ 237723 h 477353"/>
                <a:gd name="connsiteX1" fmla="*/ 325979 w 651957"/>
                <a:gd name="connsiteY1" fmla="*/ 476399 h 477353"/>
                <a:gd name="connsiteX2" fmla="*/ 0 w 651957"/>
                <a:gd name="connsiteY2" fmla="*/ 237723 h 477353"/>
                <a:gd name="connsiteX3" fmla="*/ 325979 w 651957"/>
                <a:gd name="connsiteY3" fmla="*/ -954 h 477353"/>
                <a:gd name="connsiteX4" fmla="*/ 651957 w 651957"/>
                <a:gd name="connsiteY4" fmla="*/ 237723 h 47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353">
                  <a:moveTo>
                    <a:pt x="651957" y="237723"/>
                  </a:moveTo>
                  <a:cubicBezTo>
                    <a:pt x="651957" y="369521"/>
                    <a:pt x="506012" y="476399"/>
                    <a:pt x="325979" y="476399"/>
                  </a:cubicBezTo>
                  <a:cubicBezTo>
                    <a:pt x="145945" y="476399"/>
                    <a:pt x="0" y="369521"/>
                    <a:pt x="0" y="237723"/>
                  </a:cubicBezTo>
                  <a:cubicBezTo>
                    <a:pt x="0" y="105924"/>
                    <a:pt x="145945" y="-954"/>
                    <a:pt x="325979" y="-954"/>
                  </a:cubicBezTo>
                  <a:cubicBezTo>
                    <a:pt x="506012" y="-954"/>
                    <a:pt x="651957" y="105924"/>
                    <a:pt x="651957" y="2377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800F564D-E603-5BE5-1E72-EEBB2BD16555}"/>
                </a:ext>
              </a:extLst>
            </p:cNvPr>
            <p:cNvSpPr/>
            <p:nvPr/>
          </p:nvSpPr>
          <p:spPr>
            <a:xfrm rot="478580">
              <a:off x="6732839" y="2826451"/>
              <a:ext cx="605175" cy="592504"/>
            </a:xfrm>
            <a:custGeom>
              <a:avLst/>
              <a:gdLst>
                <a:gd name="connsiteX0" fmla="*/ 651956 w 651955"/>
                <a:gd name="connsiteY0" fmla="*/ 237765 h 477395"/>
                <a:gd name="connsiteX1" fmla="*/ 325980 w 651955"/>
                <a:gd name="connsiteY1" fmla="*/ 476441 h 477395"/>
                <a:gd name="connsiteX2" fmla="*/ 0 w 651955"/>
                <a:gd name="connsiteY2" fmla="*/ 237765 h 477395"/>
                <a:gd name="connsiteX3" fmla="*/ 325980 w 651955"/>
                <a:gd name="connsiteY3" fmla="*/ -954 h 477395"/>
                <a:gd name="connsiteX4" fmla="*/ 651956 w 651955"/>
                <a:gd name="connsiteY4" fmla="*/ 237765 h 47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5" h="477395">
                  <a:moveTo>
                    <a:pt x="651956" y="237765"/>
                  </a:moveTo>
                  <a:cubicBezTo>
                    <a:pt x="651956" y="369564"/>
                    <a:pt x="506016" y="476441"/>
                    <a:pt x="325980" y="476441"/>
                  </a:cubicBezTo>
                  <a:cubicBezTo>
                    <a:pt x="145945" y="476441"/>
                    <a:pt x="0" y="369564"/>
                    <a:pt x="0" y="237765"/>
                  </a:cubicBezTo>
                  <a:cubicBezTo>
                    <a:pt x="0" y="105967"/>
                    <a:pt x="145945" y="-954"/>
                    <a:pt x="325980" y="-954"/>
                  </a:cubicBezTo>
                  <a:cubicBezTo>
                    <a:pt x="506016" y="-954"/>
                    <a:pt x="651956" y="105967"/>
                    <a:pt x="651956" y="23776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2D8FE69-9133-D8E8-EE4C-CF1C2583407A}"/>
                </a:ext>
              </a:extLst>
            </p:cNvPr>
            <p:cNvSpPr/>
            <p:nvPr/>
          </p:nvSpPr>
          <p:spPr>
            <a:xfrm rot="478580">
              <a:off x="5683896" y="2737504"/>
              <a:ext cx="474275" cy="449273"/>
            </a:xfrm>
            <a:custGeom>
              <a:avLst/>
              <a:gdLst>
                <a:gd name="connsiteX0" fmla="*/ 510937 w 510936"/>
                <a:gd name="connsiteY0" fmla="*/ 180041 h 361990"/>
                <a:gd name="connsiteX1" fmla="*/ 255468 w 510936"/>
                <a:gd name="connsiteY1" fmla="*/ 361036 h 361990"/>
                <a:gd name="connsiteX2" fmla="*/ 0 w 510936"/>
                <a:gd name="connsiteY2" fmla="*/ 180041 h 361990"/>
                <a:gd name="connsiteX3" fmla="*/ 255468 w 510936"/>
                <a:gd name="connsiteY3" fmla="*/ -954 h 361990"/>
                <a:gd name="connsiteX4" fmla="*/ 510937 w 510936"/>
                <a:gd name="connsiteY4" fmla="*/ 180041 h 36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936" h="361990">
                  <a:moveTo>
                    <a:pt x="510937" y="180041"/>
                  </a:moveTo>
                  <a:cubicBezTo>
                    <a:pt x="510937" y="279937"/>
                    <a:pt x="396559" y="361036"/>
                    <a:pt x="255468" y="361036"/>
                  </a:cubicBezTo>
                  <a:cubicBezTo>
                    <a:pt x="114377" y="361036"/>
                    <a:pt x="0" y="279937"/>
                    <a:pt x="0" y="180041"/>
                  </a:cubicBezTo>
                  <a:cubicBezTo>
                    <a:pt x="0" y="80037"/>
                    <a:pt x="114377" y="-954"/>
                    <a:pt x="255468" y="-954"/>
                  </a:cubicBezTo>
                  <a:cubicBezTo>
                    <a:pt x="396559" y="-954"/>
                    <a:pt x="510937" y="80037"/>
                    <a:pt x="510937" y="180041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F4C15A1-BACB-21A4-986F-0C2D827DDF1A}"/>
                </a:ext>
              </a:extLst>
            </p:cNvPr>
            <p:cNvSpPr/>
            <p:nvPr/>
          </p:nvSpPr>
          <p:spPr>
            <a:xfrm rot="478580">
              <a:off x="6885644" y="2599053"/>
              <a:ext cx="609505" cy="559230"/>
            </a:xfrm>
            <a:custGeom>
              <a:avLst/>
              <a:gdLst>
                <a:gd name="connsiteX0" fmla="*/ 656620 w 656619"/>
                <a:gd name="connsiteY0" fmla="*/ 224382 h 450585"/>
                <a:gd name="connsiteX1" fmla="*/ 328310 w 656619"/>
                <a:gd name="connsiteY1" fmla="*/ 449631 h 450585"/>
                <a:gd name="connsiteX2" fmla="*/ 0 w 656619"/>
                <a:gd name="connsiteY2" fmla="*/ 224382 h 450585"/>
                <a:gd name="connsiteX3" fmla="*/ 328310 w 656619"/>
                <a:gd name="connsiteY3" fmla="*/ -954 h 450585"/>
                <a:gd name="connsiteX4" fmla="*/ 656620 w 656619"/>
                <a:gd name="connsiteY4" fmla="*/ 224382 h 45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619" h="450585">
                  <a:moveTo>
                    <a:pt x="656620" y="224382"/>
                  </a:moveTo>
                  <a:cubicBezTo>
                    <a:pt x="656620" y="348769"/>
                    <a:pt x="509624" y="449631"/>
                    <a:pt x="328310" y="449631"/>
                  </a:cubicBezTo>
                  <a:cubicBezTo>
                    <a:pt x="146984" y="449631"/>
                    <a:pt x="0" y="348769"/>
                    <a:pt x="0" y="224382"/>
                  </a:cubicBezTo>
                  <a:cubicBezTo>
                    <a:pt x="0" y="99909"/>
                    <a:pt x="146984" y="-954"/>
                    <a:pt x="328310" y="-954"/>
                  </a:cubicBezTo>
                  <a:cubicBezTo>
                    <a:pt x="509624" y="-954"/>
                    <a:pt x="656620" y="99909"/>
                    <a:pt x="656620" y="224382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D1AAC9C9-662C-2F8E-BD74-DFBDD4538746}"/>
                </a:ext>
              </a:extLst>
            </p:cNvPr>
            <p:cNvSpPr/>
            <p:nvPr/>
          </p:nvSpPr>
          <p:spPr>
            <a:xfrm rot="478580">
              <a:off x="6071155" y="2867215"/>
              <a:ext cx="590943" cy="580054"/>
            </a:xfrm>
            <a:custGeom>
              <a:avLst/>
              <a:gdLst>
                <a:gd name="connsiteX0" fmla="*/ 636624 w 636623"/>
                <a:gd name="connsiteY0" fmla="*/ 232674 h 467364"/>
                <a:gd name="connsiteX1" fmla="*/ 318313 w 636623"/>
                <a:gd name="connsiteY1" fmla="*/ 466410 h 467364"/>
                <a:gd name="connsiteX2" fmla="*/ 0 w 636623"/>
                <a:gd name="connsiteY2" fmla="*/ 232674 h 467364"/>
                <a:gd name="connsiteX3" fmla="*/ 318313 w 636623"/>
                <a:gd name="connsiteY3" fmla="*/ -954 h 467364"/>
                <a:gd name="connsiteX4" fmla="*/ 636624 w 636623"/>
                <a:gd name="connsiteY4" fmla="*/ 232674 h 46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623" h="467364">
                  <a:moveTo>
                    <a:pt x="636624" y="232674"/>
                  </a:moveTo>
                  <a:cubicBezTo>
                    <a:pt x="636624" y="361786"/>
                    <a:pt x="494111" y="466410"/>
                    <a:pt x="318313" y="466410"/>
                  </a:cubicBezTo>
                  <a:cubicBezTo>
                    <a:pt x="142513" y="466410"/>
                    <a:pt x="0" y="361786"/>
                    <a:pt x="0" y="232674"/>
                  </a:cubicBezTo>
                  <a:cubicBezTo>
                    <a:pt x="0" y="103668"/>
                    <a:pt x="142513" y="-954"/>
                    <a:pt x="318313" y="-954"/>
                  </a:cubicBezTo>
                  <a:cubicBezTo>
                    <a:pt x="494111" y="-954"/>
                    <a:pt x="636624" y="103668"/>
                    <a:pt x="636624" y="232674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7EC25281-B872-0D15-890F-C1947CBC9008}"/>
                </a:ext>
              </a:extLst>
            </p:cNvPr>
            <p:cNvSpPr/>
            <p:nvPr/>
          </p:nvSpPr>
          <p:spPr>
            <a:xfrm rot="478580">
              <a:off x="6716329" y="2831817"/>
              <a:ext cx="606255" cy="569934"/>
            </a:xfrm>
            <a:custGeom>
              <a:avLst/>
              <a:gdLst>
                <a:gd name="connsiteX0" fmla="*/ 653119 w 653118"/>
                <a:gd name="connsiteY0" fmla="*/ 228602 h 459210"/>
                <a:gd name="connsiteX1" fmla="*/ 326557 w 653118"/>
                <a:gd name="connsiteY1" fmla="*/ 458256 h 459210"/>
                <a:gd name="connsiteX2" fmla="*/ 0 w 653118"/>
                <a:gd name="connsiteY2" fmla="*/ 228602 h 459210"/>
                <a:gd name="connsiteX3" fmla="*/ 326557 w 653118"/>
                <a:gd name="connsiteY3" fmla="*/ -954 h 459210"/>
                <a:gd name="connsiteX4" fmla="*/ 653119 w 653118"/>
                <a:gd name="connsiteY4" fmla="*/ 228602 h 45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118" h="459210">
                  <a:moveTo>
                    <a:pt x="653119" y="228602"/>
                  </a:moveTo>
                  <a:cubicBezTo>
                    <a:pt x="653119" y="355460"/>
                    <a:pt x="506918" y="458256"/>
                    <a:pt x="326557" y="458256"/>
                  </a:cubicBezTo>
                  <a:cubicBezTo>
                    <a:pt x="146206" y="458256"/>
                    <a:pt x="0" y="355460"/>
                    <a:pt x="0" y="228602"/>
                  </a:cubicBezTo>
                  <a:cubicBezTo>
                    <a:pt x="0" y="101853"/>
                    <a:pt x="146206" y="-954"/>
                    <a:pt x="326557" y="-954"/>
                  </a:cubicBezTo>
                  <a:cubicBezTo>
                    <a:pt x="506918" y="-954"/>
                    <a:pt x="653119" y="101853"/>
                    <a:pt x="653119" y="228602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06B179E-917F-7415-01BC-F76B6ABEE669}"/>
                </a:ext>
              </a:extLst>
            </p:cNvPr>
            <p:cNvSpPr/>
            <p:nvPr/>
          </p:nvSpPr>
          <p:spPr>
            <a:xfrm rot="478580">
              <a:off x="6351976" y="2637107"/>
              <a:ext cx="605175" cy="592518"/>
            </a:xfrm>
            <a:custGeom>
              <a:avLst/>
              <a:gdLst>
                <a:gd name="connsiteX0" fmla="*/ 651956 w 651955"/>
                <a:gd name="connsiteY0" fmla="*/ 237776 h 477406"/>
                <a:gd name="connsiteX1" fmla="*/ 325978 w 651955"/>
                <a:gd name="connsiteY1" fmla="*/ 476453 h 477406"/>
                <a:gd name="connsiteX2" fmla="*/ 0 w 651955"/>
                <a:gd name="connsiteY2" fmla="*/ 237776 h 477406"/>
                <a:gd name="connsiteX3" fmla="*/ 325978 w 651955"/>
                <a:gd name="connsiteY3" fmla="*/ -954 h 477406"/>
                <a:gd name="connsiteX4" fmla="*/ 651956 w 651955"/>
                <a:gd name="connsiteY4" fmla="*/ 237776 h 47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5" h="477406">
                  <a:moveTo>
                    <a:pt x="651956" y="237776"/>
                  </a:moveTo>
                  <a:cubicBezTo>
                    <a:pt x="651956" y="369574"/>
                    <a:pt x="506012" y="476453"/>
                    <a:pt x="325978" y="476453"/>
                  </a:cubicBezTo>
                  <a:cubicBezTo>
                    <a:pt x="145945" y="476453"/>
                    <a:pt x="0" y="369574"/>
                    <a:pt x="0" y="237776"/>
                  </a:cubicBezTo>
                  <a:cubicBezTo>
                    <a:pt x="0" y="105924"/>
                    <a:pt x="145945" y="-954"/>
                    <a:pt x="325978" y="-954"/>
                  </a:cubicBezTo>
                  <a:cubicBezTo>
                    <a:pt x="506012" y="-954"/>
                    <a:pt x="651956" y="105924"/>
                    <a:pt x="651956" y="237776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E2F35D0A-54DB-41DD-3C3C-CBFCAA875FAC}"/>
                </a:ext>
              </a:extLst>
            </p:cNvPr>
            <p:cNvSpPr/>
            <p:nvPr/>
          </p:nvSpPr>
          <p:spPr>
            <a:xfrm rot="478580">
              <a:off x="6236087" y="2326796"/>
              <a:ext cx="500325" cy="362241"/>
            </a:xfrm>
            <a:custGeom>
              <a:avLst/>
              <a:gdLst>
                <a:gd name="connsiteX0" fmla="*/ 663597 w 663596"/>
                <a:gd name="connsiteY0" fmla="*/ 249259 h 500404"/>
                <a:gd name="connsiteX1" fmla="*/ 331793 w 663596"/>
                <a:gd name="connsiteY1" fmla="*/ 499450 h 500404"/>
                <a:gd name="connsiteX2" fmla="*/ 0 w 663596"/>
                <a:gd name="connsiteY2" fmla="*/ 249259 h 500404"/>
                <a:gd name="connsiteX3" fmla="*/ 331793 w 663596"/>
                <a:gd name="connsiteY3" fmla="*/ -954 h 500404"/>
                <a:gd name="connsiteX4" fmla="*/ 663597 w 663596"/>
                <a:gd name="connsiteY4" fmla="*/ 249259 h 50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596" h="500404">
                  <a:moveTo>
                    <a:pt x="663597" y="249259"/>
                  </a:moveTo>
                  <a:cubicBezTo>
                    <a:pt x="663597" y="387416"/>
                    <a:pt x="515049" y="499450"/>
                    <a:pt x="331793" y="499450"/>
                  </a:cubicBezTo>
                  <a:cubicBezTo>
                    <a:pt x="148551" y="499450"/>
                    <a:pt x="0" y="387416"/>
                    <a:pt x="0" y="249259"/>
                  </a:cubicBezTo>
                  <a:cubicBezTo>
                    <a:pt x="0" y="111069"/>
                    <a:pt x="148551" y="-954"/>
                    <a:pt x="331793" y="-954"/>
                  </a:cubicBezTo>
                  <a:cubicBezTo>
                    <a:pt x="515049" y="-954"/>
                    <a:pt x="663597" y="111069"/>
                    <a:pt x="663597" y="249259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80A6464-237D-1797-0F7D-ACF1EAA51E17}"/>
                </a:ext>
              </a:extLst>
            </p:cNvPr>
            <p:cNvSpPr/>
            <p:nvPr/>
          </p:nvSpPr>
          <p:spPr>
            <a:xfrm rot="478580">
              <a:off x="6154254" y="2669768"/>
              <a:ext cx="299385" cy="485703"/>
            </a:xfrm>
            <a:custGeom>
              <a:avLst/>
              <a:gdLst>
                <a:gd name="connsiteX0" fmla="*/ 656620 w 656619"/>
                <a:gd name="connsiteY0" fmla="*/ 224382 h 450585"/>
                <a:gd name="connsiteX1" fmla="*/ 328310 w 656619"/>
                <a:gd name="connsiteY1" fmla="*/ 449631 h 450585"/>
                <a:gd name="connsiteX2" fmla="*/ 0 w 656619"/>
                <a:gd name="connsiteY2" fmla="*/ 224382 h 450585"/>
                <a:gd name="connsiteX3" fmla="*/ 328310 w 656619"/>
                <a:gd name="connsiteY3" fmla="*/ -954 h 450585"/>
                <a:gd name="connsiteX4" fmla="*/ 656620 w 656619"/>
                <a:gd name="connsiteY4" fmla="*/ 224382 h 45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619" h="450585">
                  <a:moveTo>
                    <a:pt x="656620" y="224382"/>
                  </a:moveTo>
                  <a:cubicBezTo>
                    <a:pt x="656620" y="348769"/>
                    <a:pt x="509624" y="449631"/>
                    <a:pt x="328310" y="449631"/>
                  </a:cubicBezTo>
                  <a:cubicBezTo>
                    <a:pt x="146984" y="449631"/>
                    <a:pt x="0" y="348769"/>
                    <a:pt x="0" y="224382"/>
                  </a:cubicBezTo>
                  <a:cubicBezTo>
                    <a:pt x="0" y="99909"/>
                    <a:pt x="146984" y="-954"/>
                    <a:pt x="328310" y="-954"/>
                  </a:cubicBezTo>
                  <a:cubicBezTo>
                    <a:pt x="509624" y="-954"/>
                    <a:pt x="656620" y="99909"/>
                    <a:pt x="656620" y="224382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751E41E-0B75-2A95-98A0-31BC040AA970}"/>
                </a:ext>
              </a:extLst>
            </p:cNvPr>
            <p:cNvSpPr txBox="1"/>
            <p:nvPr/>
          </p:nvSpPr>
          <p:spPr>
            <a:xfrm>
              <a:off x="6157285" y="2552912"/>
              <a:ext cx="891590" cy="916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Payment</a:t>
              </a:r>
              <a:b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</p:grpSp>
      <p:sp>
        <p:nvSpPr>
          <p:cNvPr id="91" name="Left-Right Arrow 90">
            <a:extLst>
              <a:ext uri="{FF2B5EF4-FFF2-40B4-BE49-F238E27FC236}">
                <a16:creationId xmlns:a16="http://schemas.microsoft.com/office/drawing/2014/main" id="{71C296C7-8544-C2BA-04FC-875648DCC3E6}"/>
              </a:ext>
            </a:extLst>
          </p:cNvPr>
          <p:cNvSpPr/>
          <p:nvPr/>
        </p:nvSpPr>
        <p:spPr>
          <a:xfrm>
            <a:off x="4698988" y="2898404"/>
            <a:ext cx="649224" cy="64008"/>
          </a:xfrm>
          <a:prstGeom prst="leftRightArrow">
            <a:avLst>
              <a:gd name="adj1" fmla="val 45899"/>
              <a:gd name="adj2" fmla="val 66984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hlinkClick r:id="rId7" tooltip="Saturn"/>
            <a:extLst>
              <a:ext uri="{FF2B5EF4-FFF2-40B4-BE49-F238E27FC236}">
                <a16:creationId xmlns:a16="http://schemas.microsoft.com/office/drawing/2014/main" id="{8C5F1117-38C7-05E2-E927-15B8C27456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08" y="3039046"/>
            <a:ext cx="864096" cy="29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128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3115</TotalTime>
  <Words>45</Words>
  <Application>Microsoft Macintosh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107</cp:revision>
  <dcterms:created xsi:type="dcterms:W3CDTF">2024-05-09T01:23:11Z</dcterms:created>
  <dcterms:modified xsi:type="dcterms:W3CDTF">2024-09-04T05:46:40Z</dcterms:modified>
</cp:coreProperties>
</file>