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COLLEGE/ UNIVERSITY</a:t>
            </a:r>
          </a:p>
          <a:p>
            <a:r>
              <a:rPr lang="en-US" sz="2400" dirty="0"/>
              <a:t>           </a:t>
            </a:r>
            <a:endParaRPr lang="en-IN" sz="2400" dirty="0"/>
          </a:p>
        </p:txBody>
      </p:sp>
      <p:sp>
        <p:nvSpPr>
          <p:cNvPr id="8" name="TextBox 7">
            <a:extLst>
              <a:ext uri="{FF2B5EF4-FFF2-40B4-BE49-F238E27FC236}">
                <a16:creationId xmlns:a16="http://schemas.microsoft.com/office/drawing/2014/main" id="{6EBCAC4B-D1EE-9460-34D5-572B79E5E624}"/>
              </a:ext>
            </a:extLst>
          </p:cNvPr>
          <p:cNvSpPr txBox="1"/>
          <p:nvPr/>
        </p:nvSpPr>
        <p:spPr>
          <a:xfrm>
            <a:off x="4905505" y="3374052"/>
            <a:ext cx="2805716" cy="369332"/>
          </a:xfrm>
          <a:prstGeom prst="rect">
            <a:avLst/>
          </a:prstGeom>
          <a:noFill/>
        </p:spPr>
        <p:txBody>
          <a:bodyPr wrap="square" rtlCol="0">
            <a:spAutoFit/>
          </a:bodyPr>
          <a:lstStyle/>
          <a:p>
            <a:pPr algn="l"/>
            <a:r>
              <a:rPr lang="en-IN" dirty="0"/>
              <a:t>NAVEEN KUMAR .S </a:t>
            </a:r>
            <a:endParaRPr lang="en-US" dirty="0"/>
          </a:p>
        </p:txBody>
      </p:sp>
      <p:sp>
        <p:nvSpPr>
          <p:cNvPr id="10" name="TextBox 9">
            <a:extLst>
              <a:ext uri="{FF2B5EF4-FFF2-40B4-BE49-F238E27FC236}">
                <a16:creationId xmlns:a16="http://schemas.microsoft.com/office/drawing/2014/main" id="{F3D61E76-E4DA-4E87-9D02-5CE3FDB2E95A}"/>
              </a:ext>
            </a:extLst>
          </p:cNvPr>
          <p:cNvSpPr txBox="1"/>
          <p:nvPr/>
        </p:nvSpPr>
        <p:spPr>
          <a:xfrm rot="10800000" flipV="1">
            <a:off x="5848121" y="3671656"/>
            <a:ext cx="3638869" cy="369332"/>
          </a:xfrm>
          <a:prstGeom prst="rect">
            <a:avLst/>
          </a:prstGeom>
          <a:noFill/>
        </p:spPr>
        <p:txBody>
          <a:bodyPr wrap="square" rtlCol="0">
            <a:spAutoFit/>
          </a:bodyPr>
          <a:lstStyle/>
          <a:p>
            <a:pPr algn="l"/>
            <a:r>
              <a:rPr lang="en-IN" dirty="0"/>
              <a:t>2426j1529 /asbruaz2426j1529</a:t>
            </a:r>
            <a:endParaRPr lang="en-US" dirty="0"/>
          </a:p>
        </p:txBody>
      </p:sp>
      <p:sp>
        <p:nvSpPr>
          <p:cNvPr id="12" name="TextBox 11">
            <a:extLst>
              <a:ext uri="{FF2B5EF4-FFF2-40B4-BE49-F238E27FC236}">
                <a16:creationId xmlns:a16="http://schemas.microsoft.com/office/drawing/2014/main" id="{44B75051-E345-D9E6-6598-7CDCC3A5CF7E}"/>
              </a:ext>
            </a:extLst>
          </p:cNvPr>
          <p:cNvSpPr txBox="1"/>
          <p:nvPr/>
        </p:nvSpPr>
        <p:spPr>
          <a:xfrm rot="10800000" flipV="1">
            <a:off x="4524375" y="4093067"/>
            <a:ext cx="3055055" cy="369332"/>
          </a:xfrm>
          <a:prstGeom prst="rect">
            <a:avLst/>
          </a:prstGeom>
          <a:noFill/>
        </p:spPr>
        <p:txBody>
          <a:bodyPr wrap="square" rtlCol="0">
            <a:spAutoFit/>
          </a:bodyPr>
          <a:lstStyle/>
          <a:p>
            <a:pPr algn="l"/>
            <a:r>
              <a:rPr lang="en-IN" dirty="0" err="1"/>
              <a:t>B.Sc</a:t>
            </a:r>
            <a:r>
              <a:rPr lang="en-IN" dirty="0"/>
              <a:t> information technology </a:t>
            </a:r>
            <a:endParaRPr lang="en-US" dirty="0"/>
          </a:p>
        </p:txBody>
      </p:sp>
      <p:sp>
        <p:nvSpPr>
          <p:cNvPr id="13" name="TextBox 12">
            <a:extLst>
              <a:ext uri="{FF2B5EF4-FFF2-40B4-BE49-F238E27FC236}">
                <a16:creationId xmlns:a16="http://schemas.microsoft.com/office/drawing/2014/main" id="{93A65BD0-D430-8D7F-F4C8-A22B0E4C8029}"/>
              </a:ext>
            </a:extLst>
          </p:cNvPr>
          <p:cNvSpPr txBox="1"/>
          <p:nvPr/>
        </p:nvSpPr>
        <p:spPr>
          <a:xfrm rot="10800000" flipV="1">
            <a:off x="3800475" y="4807813"/>
            <a:ext cx="6372452" cy="369332"/>
          </a:xfrm>
          <a:prstGeom prst="rect">
            <a:avLst/>
          </a:prstGeom>
          <a:noFill/>
        </p:spPr>
        <p:txBody>
          <a:bodyPr wrap="square" rtlCol="0">
            <a:spAutoFit/>
          </a:bodyPr>
          <a:lstStyle/>
          <a:p>
            <a:pPr algn="l"/>
            <a:r>
              <a:rPr lang="en-IN" dirty="0"/>
              <a:t>KPR college of </a:t>
            </a:r>
            <a:r>
              <a:rPr lang="en-IN" dirty="0" err="1"/>
              <a:t>atrs</a:t>
            </a:r>
            <a:r>
              <a:rPr lang="en-IN" dirty="0"/>
              <a:t> science and research /</a:t>
            </a:r>
            <a:r>
              <a:rPr lang="en-IN" dirty="0" err="1"/>
              <a:t>Bharathiyar</a:t>
            </a:r>
            <a:r>
              <a:rPr lang="en-IN" dirty="0"/>
              <a:t> University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A3FFEEF-192B-4A84-A340-22D813CF6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42" y="1758768"/>
            <a:ext cx="4269278" cy="4810454"/>
          </a:xfrm>
          <a:prstGeom prst="rect">
            <a:avLst/>
          </a:prstGeom>
        </p:spPr>
      </p:pic>
      <p:pic>
        <p:nvPicPr>
          <p:cNvPr id="10" name="Picture 9">
            <a:extLst>
              <a:ext uri="{FF2B5EF4-FFF2-40B4-BE49-F238E27FC236}">
                <a16:creationId xmlns:a16="http://schemas.microsoft.com/office/drawing/2014/main" id="{DCEE0279-1BBF-0CD4-F792-AEF5B32710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6686" y="1932928"/>
            <a:ext cx="4916538" cy="45531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2CCC9674-E8D0-EB47-E058-76FBDE4160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25" y="1246440"/>
            <a:ext cx="6494941" cy="4573335"/>
          </a:xfrm>
          <a:prstGeom prst="rect">
            <a:avLst/>
          </a:prstGeom>
        </p:spPr>
      </p:pic>
      <p:sp>
        <p:nvSpPr>
          <p:cNvPr id="4" name="TextBox 3">
            <a:extLst>
              <a:ext uri="{FF2B5EF4-FFF2-40B4-BE49-F238E27FC236}">
                <a16:creationId xmlns:a16="http://schemas.microsoft.com/office/drawing/2014/main" id="{D0625335-7BC3-FB33-7F8D-6ACAF0017B0A}"/>
              </a:ext>
            </a:extLst>
          </p:cNvPr>
          <p:cNvSpPr txBox="1"/>
          <p:nvPr/>
        </p:nvSpPr>
        <p:spPr>
          <a:xfrm>
            <a:off x="660684" y="5986462"/>
            <a:ext cx="7305956" cy="369332"/>
          </a:xfrm>
          <a:prstGeom prst="rect">
            <a:avLst/>
          </a:prstGeom>
          <a:noFill/>
        </p:spPr>
        <p:txBody>
          <a:bodyPr wrap="square" rtlCol="0">
            <a:spAutoFit/>
          </a:bodyPr>
          <a:lstStyle/>
          <a:p>
            <a:pPr algn="l"/>
            <a:r>
              <a:rPr lang="en-IN" dirty="0"/>
              <a:t>https://cyberpunk-nk.github.io/Naveen/</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0ADD9B71-1CE9-FCE2-C440-24A71F5E2A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42" y="2922118"/>
            <a:ext cx="9177008" cy="14008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9105" y="3209925"/>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5D5E75E3-6D58-3917-9606-E42258DADFA2}"/>
              </a:ext>
            </a:extLst>
          </p:cNvPr>
          <p:cNvSpPr txBox="1"/>
          <p:nvPr/>
        </p:nvSpPr>
        <p:spPr>
          <a:xfrm>
            <a:off x="513902" y="2429194"/>
            <a:ext cx="8474415" cy="2862322"/>
          </a:xfrm>
          <a:prstGeom prst="rect">
            <a:avLst/>
          </a:prstGeom>
          <a:noFill/>
        </p:spPr>
        <p:txBody>
          <a:bodyPr wrap="square">
            <a:spAutoFit/>
          </a:bodyPr>
          <a:lstStyle/>
          <a:p>
            <a:r>
              <a:rPr lang="en-US"/>
              <a:t>In today’s competitive environment, traditional static portfolios fail to fully showcase an individual’s skills, experience, and personality. Recruiters and potential collaborators often have to navigate lengthy resumes or portfolio websites to extract relevant information. This makes the process time-consuming and less engaging.There is a need for an interactive and intelligent portfolio system that allows users to quickly access personalized information about the individual through natural conversation. By integrating a chatbot powered by AI or a simple FAQ script, the portfolio can provide instant answers to questions such as skills, projects, achievements, and career goals, making it more engaging, efficient, and user-friendly compared to conventional portfolios.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525BD638-2C77-166F-2FFC-64803D391AB6}"/>
              </a:ext>
            </a:extLst>
          </p:cNvPr>
          <p:cNvSpPr txBox="1"/>
          <p:nvPr/>
        </p:nvSpPr>
        <p:spPr>
          <a:xfrm>
            <a:off x="739775" y="2253378"/>
            <a:ext cx="7326747" cy="2585323"/>
          </a:xfrm>
          <a:prstGeom prst="rect">
            <a:avLst/>
          </a:prstGeom>
          <a:noFill/>
        </p:spPr>
        <p:txBody>
          <a:bodyPr wrap="square">
            <a:spAutoFit/>
          </a:bodyPr>
          <a:lstStyle/>
          <a:p>
            <a:r>
              <a:rPr lang="en-US"/>
              <a:t>This project aims to develop an AI-Powered Portfolio integrated with a chatbot that provides interactive responses about the portfolio owner. Instead of going through a static resume or portfolio, users can directly ask the chatbot about skills, projects, education, achievements, and contact details, and receive instant answers.The chatbot will be built using simple AI or FAQ-based scripts, making the portfolio more dynamic, engaging, and easy to navigate. This approach not only improves user experience but also demonstrates the creator’s knowledge in AI, web development, and personal branding, giving a modern touch to traditional portfolios.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2" name="Picture 11">
            <a:extLst>
              <a:ext uri="{FF2B5EF4-FFF2-40B4-BE49-F238E27FC236}">
                <a16:creationId xmlns:a16="http://schemas.microsoft.com/office/drawing/2014/main" id="{47BC746D-5419-2846-C6F3-EEE60F181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079" y="1809153"/>
            <a:ext cx="5313667" cy="4037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V="1">
            <a:off x="6696076" y="1120140"/>
            <a:ext cx="285378" cy="57531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33839" y="347048"/>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0" name="Picture 9">
            <a:extLst>
              <a:ext uri="{FF2B5EF4-FFF2-40B4-BE49-F238E27FC236}">
                <a16:creationId xmlns:a16="http://schemas.microsoft.com/office/drawing/2014/main" id="{226002F7-CF11-27D7-C8F3-553B4E913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2" y="985583"/>
            <a:ext cx="4221284" cy="54186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4" name="Picture 3">
            <a:extLst>
              <a:ext uri="{FF2B5EF4-FFF2-40B4-BE49-F238E27FC236}">
                <a16:creationId xmlns:a16="http://schemas.microsoft.com/office/drawing/2014/main" id="{B3F7D7F3-1ACF-0C01-2540-06DF73D7E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371" y="1048808"/>
            <a:ext cx="5735776" cy="54186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pic>
        <p:nvPicPr>
          <p:cNvPr id="3" name="Picture 2">
            <a:extLst>
              <a:ext uri="{FF2B5EF4-FFF2-40B4-BE49-F238E27FC236}">
                <a16:creationId xmlns:a16="http://schemas.microsoft.com/office/drawing/2014/main" id="{77537DA7-E117-06F9-DBDB-2CD6101C99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9538" y="1143634"/>
            <a:ext cx="5801660" cy="5552788"/>
          </a:xfrm>
          <a:prstGeom prst="rect">
            <a:avLst/>
          </a:prstGeom>
        </p:spPr>
      </p:pic>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naveen kumar</cp:lastModifiedBy>
  <cp:revision>25</cp:revision>
  <dcterms:created xsi:type="dcterms:W3CDTF">2024-03-29T15:07:22Z</dcterms:created>
  <dcterms:modified xsi:type="dcterms:W3CDTF">2025-08-31T13:33:30Z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