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a57fca8aa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a57fca8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a57fca8aa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a57fca8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a57fca8a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a57fca8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a57fca8aa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a57fca8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193300"/>
            <a:ext cx="81186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 Application Test Results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566149"/>
            <a:ext cx="8118600" cy="1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Kaneshia Lovick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Analyst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2153400"/>
            <a:ext cx="5604000" cy="13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Web application testing is a key component to insure the quality of a product and the functionality of a product, prior to it’s release.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web application assessment of our toll road client demonstrated 5 key risks of vulnerabilities.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Vulnerabilities, their risks and remediation suggestions will be outlined in this presentation as per guideline of the OWASP top ten standards https://owasp.org/Top10/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66" name="Google Shape;66;p14"/>
          <p:cNvSpPr txBox="1"/>
          <p:nvPr/>
        </p:nvSpPr>
        <p:spPr>
          <a:xfrm>
            <a:off x="1289300" y="287725"/>
            <a:ext cx="3566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1563625"/>
            <a:ext cx="8118600" cy="28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Results: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results of the web application scan, found five critical </a:t>
            </a:r>
            <a:r>
              <a:rPr lang="en" sz="1900"/>
              <a:t>vulnerabilities</a:t>
            </a:r>
            <a:r>
              <a:rPr lang="en" sz="1900"/>
              <a:t> in which we must remediate to prevent malfunction or attacks of the software.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Cross-site scripting(XSS)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Cross-site request forgery(CSRF)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SQL Injection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Sensitive Data Exposure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Insufficient</a:t>
            </a:r>
            <a:r>
              <a:rPr lang="en" sz="1900"/>
              <a:t> Logging and Monitoring.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521200"/>
            <a:ext cx="4045200" cy="9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Cross-Site Scripting (XSS)</a:t>
            </a:r>
            <a:endParaRPr sz="3300"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114625" y="1755649"/>
            <a:ext cx="40452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Risks Posed-Stealing of credentials,sessions or delivery of malware to customers.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Severity-High. Second most common attack. Can turn application into a malicious one,causing serious harm to customers and reputation of application owner.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21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Remediation</a:t>
            </a:r>
            <a:endParaRPr sz="19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1900"/>
              <a:t>Scan and patch vulnerability.</a:t>
            </a:r>
            <a:endParaRPr sz="19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1900"/>
              <a:t>Set up a process of filtering out code input on application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Websites and server software.( update PHP, Linux, Apache)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001275"/>
            <a:ext cx="4045200" cy="36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Cross-Site Request Forgery (CSRF)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Risks Posed- A CSRF attack can damage client relationship,data theft and unauthorized funds transfer.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Severity-High due to attack limited to functionality of web application and attacker does not receive HTTP, therefore can not read or access sensitive information.</a:t>
            </a:r>
            <a:endParaRPr sz="1900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22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Remediation</a:t>
            </a:r>
            <a:endParaRPr sz="21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Ensure web browsers are updated, that supports same site cookies.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Disable access of </a:t>
            </a:r>
            <a:r>
              <a:rPr lang="en" sz="1900"/>
              <a:t>browsers</a:t>
            </a:r>
            <a:r>
              <a:rPr lang="en" sz="1900"/>
              <a:t> that do not support, samesite cookies,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330450"/>
            <a:ext cx="4045200" cy="31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SQL Injection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Risks posed-Unauthorized access to user lists and gaining administration rights. Entire system can be compromised,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Severity-High.Can cause a complete system takeover, gaining access to credit card information,customer addresses and other attacks such as ransomware.</a:t>
            </a:r>
            <a:endParaRPr sz="3100"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724200"/>
            <a:ext cx="3837000" cy="30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Remediation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Minimize </a:t>
            </a:r>
            <a:r>
              <a:rPr lang="en" sz="1900"/>
              <a:t>privileges</a:t>
            </a:r>
            <a:r>
              <a:rPr lang="en" sz="1900"/>
              <a:t> to all database accounts.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Parameterized queries or stored </a:t>
            </a:r>
            <a:r>
              <a:rPr lang="en" sz="1900"/>
              <a:t>procedures</a:t>
            </a:r>
            <a:r>
              <a:rPr lang="en" sz="1900"/>
              <a:t>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Check security advisories for updates and update to non vulnerable version.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5500" y="1207000"/>
            <a:ext cx="4045200" cy="32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Sensitive</a:t>
            </a:r>
            <a:r>
              <a:rPr lang="en" sz="3300"/>
              <a:t> Data Exposure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Risks posed-Application exposes data of customers such as social security numbers. Financial info and login info.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Severity-High. Hackers can easily access data and legal implications of company.</a:t>
            </a:r>
            <a:endParaRPr sz="3100"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28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Remediation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A.</a:t>
            </a:r>
            <a:r>
              <a:rPr lang="en" sz="1900"/>
              <a:t>Encrypt</a:t>
            </a:r>
            <a:r>
              <a:rPr lang="en" sz="1900"/>
              <a:t> data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B. Implement data loss prevention software.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C. Security awareness training of users.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5500" y="724200"/>
            <a:ext cx="4045200" cy="32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Insufficient</a:t>
            </a:r>
            <a:r>
              <a:rPr lang="en" sz="3300"/>
              <a:t> Logging and Monitoring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Risks posed-Attackers are free to access system on several occasions. Attackers can have access to system, without anyone noticing.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Severity-High. Attackers can pivot to more systems. Tamper, attack or destroy data.</a:t>
            </a:r>
            <a:endParaRPr sz="1900"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200"/>
            <a:ext cx="3837000" cy="31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Remediation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Security awareness and training of staff.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Set up logging and monitoring system. Decide what should or should not be </a:t>
            </a:r>
            <a:r>
              <a:rPr lang="en" sz="1900"/>
              <a:t>recorded</a:t>
            </a:r>
            <a:r>
              <a:rPr lang="en" sz="1900"/>
              <a:t> in the logs(Access tokens/Authentication passwords.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en" sz="1900"/>
              <a:t> Document failed and success login attempts.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